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7"/>
  </p:notesMasterIdLst>
  <p:handoutMasterIdLst>
    <p:handoutMasterId r:id="rId18"/>
  </p:handoutMasterIdLst>
  <p:sldIdLst>
    <p:sldId id="8447" r:id="rId5"/>
    <p:sldId id="8449" r:id="rId6"/>
    <p:sldId id="8450" r:id="rId7"/>
    <p:sldId id="8451" r:id="rId8"/>
    <p:sldId id="8452" r:id="rId9"/>
    <p:sldId id="8454" r:id="rId10"/>
    <p:sldId id="8463" r:id="rId11"/>
    <p:sldId id="8462" r:id="rId12"/>
    <p:sldId id="8459" r:id="rId13"/>
    <p:sldId id="8460" r:id="rId14"/>
    <p:sldId id="8457" r:id="rId15"/>
    <p:sldId id="8461" r:id="rId1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E815DC3-7A9F-4FE3-9B5C-42BFE5CE6E02}">
          <p14:sldIdLst>
            <p14:sldId id="8447"/>
            <p14:sldId id="8449"/>
            <p14:sldId id="8450"/>
            <p14:sldId id="8451"/>
            <p14:sldId id="8452"/>
            <p14:sldId id="8454"/>
            <p14:sldId id="8463"/>
            <p14:sldId id="8462"/>
            <p14:sldId id="8459"/>
            <p14:sldId id="8460"/>
            <p14:sldId id="8457"/>
            <p14:sldId id="846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9800A0D-57FA-A056-DD7B-14F751E8DA9A}" name="Rachael Viscusi" initials="RV" userId="S::racviscu@publicisgroupe.net::0879fc43-3f50-4012-b807-85d9d583ad71" providerId="AD"/>
  <p188:author id="{B5E89414-4FF9-9B5C-0DE7-9389BF7DBFF9}" name="Bethany Zaccaria" initials="BZ" userId="pE+BR+7ZDO2az3EsInSz6SRionD+bOiZONKJ3R2iUf0=" providerId="None"/>
  <p188:author id="{D5C97A26-BEB8-A2D5-F17A-1B4B096F7296}" name="Smita Joshi (Contractor)" initials="S(" userId="S::smita.joshi13@gilead.com::f6ffd29f-4fa8-4f3d-860b-29873385894b" providerId="AD"/>
  <p188:author id="{DECED044-13C2-3381-88F0-B2D6DEB71A0E}" name="Pingsha Hu" initials="" userId="S::Pingsha.Hu1@gilead.com::bd420e0b-7a27-4783-af59-cea942f25309" providerId="AD"/>
  <p188:author id="{1328D388-FDBF-F2EC-BCFF-1144632253D3}" name="Saptarshi Chatterjee" initials="SC" userId="S::Saptarshi.Chatterjee@gilead.com::2b30a5c6-d87b-46f5-a8f7-17850d9eec51" providerId="AD"/>
  <p188:author id="{1AAF4092-ED37-2920-CDA3-845AA976D320}" name="Jon Ransom" initials="JR" userId="JJpmNjzWiWniG1eY9sq0xEU7YSWLoYBMPTkvcVEHBME=" providerId="None"/>
  <p188:author id="{960F3E93-2F97-C3C1-54E1-9ED9F4DD115C}" name="Pingsha Hu" initials="PH" userId="S::pingsha.hu1@gilead.com::bd420e0b-7a27-4783-af59-cea942f25309" providerId="AD"/>
  <p188:author id="{BCB903A4-47F9-BC26-BCA3-599B268F4805}" name="Kevin Cox" initials="KC" userId="S::kevin.cox1@gilead.com::ebb963be-a8cc-470a-b4fc-c51b0d530770" providerId="AD"/>
  <p188:author id="{46A955A6-4685-04E2-3A63-AD5AAFB90DFB}" name="Sachin Sontakke" initials="" userId="S::Sachin.Sontakke@gilead.com::7d7d6e7f-48d1-4c3b-a93e-2c852c62f46b" providerId="AD"/>
  <p188:author id="{C1EDC8C7-A157-82BD-BA6C-E1074FF78985}" name="Richard Dyer" initials="RD" userId="S::richard.dyer@gilead.com::5478a9ad-1e97-4d5c-8ff5-c9256b907e8e" providerId="AD"/>
  <p188:author id="{08EA21D2-50A1-BC56-A001-86DE7119454B}" name="Patrick Johnson" initials="PJ" userId="S::pjohnson2@publicisgroupe.net::eb0b3ad8-47b6-4ead-9135-96ee0c1faa96" providerId="AD"/>
  <p188:author id="{AA90D2E6-0172-4B46-3C57-517614A43373}" name="Saptarshi Chatterjee" initials="SC" userId="S::saptarshi.chatterjee@gilead.com::2b30a5c6-d87b-46f5-a8f7-17850d9eec51" providerId="AD"/>
  <p188:author id="{E09F95F9-CFD3-A943-3EB9-9326A04BBFEF}" name="Smita Joshi (Contractor)" initials="" userId="S::Smita.Joshi13@gilead.com::f6ffd29f-4fa8-4f3d-860b-29873385894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Bethany Zaccaria" initials="BZ" lastIdx="89" clrIdx="0">
    <p:extLst>
      <p:ext uri="{19B8F6BF-5375-455C-9EA6-DF929625EA0E}">
        <p15:presenceInfo xmlns:p15="http://schemas.microsoft.com/office/powerpoint/2012/main" userId="S::betzacca1@publicisgroupe.net::2ded7926-dcee-491c-aa44-e56dda7e62a3" providerId="AD"/>
      </p:ext>
    </p:extLst>
  </p:cmAuthor>
  <p:cmAuthor id="2" name="Sonya Joshi" initials="SJ" lastIdx="6" clrIdx="1">
    <p:extLst>
      <p:ext uri="{19B8F6BF-5375-455C-9EA6-DF929625EA0E}">
        <p15:presenceInfo xmlns:p15="http://schemas.microsoft.com/office/powerpoint/2012/main" userId="fK8nsGVNYRNDXFQoLSa+XGYKfauiSqqdFYATsVZDX4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3662"/>
    <a:srgbClr val="A6BBD7"/>
    <a:srgbClr val="182849"/>
    <a:srgbClr val="7A97C1"/>
    <a:srgbClr val="345AA5"/>
    <a:srgbClr val="FAE7EB"/>
    <a:srgbClr val="F4D0D9"/>
    <a:srgbClr val="FFFFFF"/>
    <a:srgbClr val="203661"/>
    <a:srgbClr val="D9DD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9F8DFC-9B2B-4399-A4D2-57B098906CAE}" v="96" dt="2025-08-01T14:06:47.7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8"/>
    <p:restoredTop sz="45512" autoAdjust="0"/>
  </p:normalViewPr>
  <p:slideViewPr>
    <p:cSldViewPr snapToGrid="0">
      <p:cViewPr varScale="1">
        <p:scale>
          <a:sx n="34" d="100"/>
          <a:sy n="34" d="100"/>
        </p:scale>
        <p:origin x="231" y="27"/>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vya Shah (Contractor)" userId="5ca2817f-a727-4ebd-9295-c63a43b8520a" providerId="ADAL" clId="{C19F8DFC-9B2B-4399-A4D2-57B098906CAE}"/>
    <pc:docChg chg="undo custSel addSld delSld modSld sldOrd addSection delSection modSection modNotesMaster modHandout">
      <pc:chgData name="Divya Shah (Contractor)" userId="5ca2817f-a727-4ebd-9295-c63a43b8520a" providerId="ADAL" clId="{C19F8DFC-9B2B-4399-A4D2-57B098906CAE}" dt="2025-08-12T15:07:25.963" v="7557" actId="20577"/>
      <pc:docMkLst>
        <pc:docMk/>
      </pc:docMkLst>
      <pc:sldChg chg="addSp delSp modSp mod modNotesTx">
        <pc:chgData name="Divya Shah (Contractor)" userId="5ca2817f-a727-4ebd-9295-c63a43b8520a" providerId="ADAL" clId="{C19F8DFC-9B2B-4399-A4D2-57B098906CAE}" dt="2025-08-12T15:07:25.963" v="7557" actId="20577"/>
        <pc:sldMkLst>
          <pc:docMk/>
          <pc:sldMk cId="625019030" sldId="8447"/>
        </pc:sldMkLst>
        <pc:spChg chg="mod">
          <ac:chgData name="Divya Shah (Contractor)" userId="5ca2817f-a727-4ebd-9295-c63a43b8520a" providerId="ADAL" clId="{C19F8DFC-9B2B-4399-A4D2-57B098906CAE}" dt="2025-07-23T17:47:16.619" v="1340" actId="20577"/>
          <ac:spMkLst>
            <pc:docMk/>
            <pc:sldMk cId="625019030" sldId="8447"/>
            <ac:spMk id="2" creationId="{94E60D74-B657-C607-35DA-8A133F1A614F}"/>
          </ac:spMkLst>
        </pc:spChg>
        <pc:spChg chg="add mod">
          <ac:chgData name="Divya Shah (Contractor)" userId="5ca2817f-a727-4ebd-9295-c63a43b8520a" providerId="ADAL" clId="{C19F8DFC-9B2B-4399-A4D2-57B098906CAE}" dt="2025-07-22T17:48:49.573" v="60" actId="255"/>
          <ac:spMkLst>
            <pc:docMk/>
            <pc:sldMk cId="625019030" sldId="8447"/>
            <ac:spMk id="3" creationId="{1964C680-23DD-2196-05DE-282408A1D709}"/>
          </ac:spMkLst>
        </pc:spChg>
        <pc:picChg chg="add del mod">
          <ac:chgData name="Divya Shah (Contractor)" userId="5ca2817f-a727-4ebd-9295-c63a43b8520a" providerId="ADAL" clId="{C19F8DFC-9B2B-4399-A4D2-57B098906CAE}" dt="2025-07-29T14:09:42.606" v="1483" actId="478"/>
          <ac:picMkLst>
            <pc:docMk/>
            <pc:sldMk cId="625019030" sldId="8447"/>
            <ac:picMk id="2050" creationId="{F2097C0F-BE2F-B2F3-BB24-CADDF89D3D43}"/>
          </ac:picMkLst>
        </pc:picChg>
      </pc:sldChg>
      <pc:sldChg chg="del ord">
        <pc:chgData name="Divya Shah (Contractor)" userId="5ca2817f-a727-4ebd-9295-c63a43b8520a" providerId="ADAL" clId="{C19F8DFC-9B2B-4399-A4D2-57B098906CAE}" dt="2025-07-22T17:57:48.098" v="219" actId="2696"/>
        <pc:sldMkLst>
          <pc:docMk/>
          <pc:sldMk cId="4042367369" sldId="8448"/>
        </pc:sldMkLst>
      </pc:sldChg>
      <pc:sldChg chg="addSp delSp modSp new add del mod modNotesTx">
        <pc:chgData name="Divya Shah (Contractor)" userId="5ca2817f-a727-4ebd-9295-c63a43b8520a" providerId="ADAL" clId="{C19F8DFC-9B2B-4399-A4D2-57B098906CAE}" dt="2025-07-31T14:41:28.881" v="5894" actId="1076"/>
        <pc:sldMkLst>
          <pc:docMk/>
          <pc:sldMk cId="2316290519" sldId="8449"/>
        </pc:sldMkLst>
        <pc:spChg chg="del">
          <ac:chgData name="Divya Shah (Contractor)" userId="5ca2817f-a727-4ebd-9295-c63a43b8520a" providerId="ADAL" clId="{C19F8DFC-9B2B-4399-A4D2-57B098906CAE}" dt="2025-07-22T17:52:29.861" v="102" actId="478"/>
          <ac:spMkLst>
            <pc:docMk/>
            <pc:sldMk cId="2316290519" sldId="8449"/>
            <ac:spMk id="2" creationId="{16220E4A-25C1-4D1B-F1B2-A35D764E435A}"/>
          </ac:spMkLst>
        </pc:spChg>
        <pc:spChg chg="add del mod">
          <ac:chgData name="Divya Shah (Contractor)" userId="5ca2817f-a727-4ebd-9295-c63a43b8520a" providerId="ADAL" clId="{C19F8DFC-9B2B-4399-A4D2-57B098906CAE}" dt="2025-07-23T17:30:51.065" v="1090" actId="478"/>
          <ac:spMkLst>
            <pc:docMk/>
            <pc:sldMk cId="2316290519" sldId="8449"/>
            <ac:spMk id="3" creationId="{23F2FCC0-D9D7-CA2C-2B5C-5C9ED7461C72}"/>
          </ac:spMkLst>
        </pc:spChg>
        <pc:spChg chg="mod">
          <ac:chgData name="Divya Shah (Contractor)" userId="5ca2817f-a727-4ebd-9295-c63a43b8520a" providerId="ADAL" clId="{C19F8DFC-9B2B-4399-A4D2-57B098906CAE}" dt="2025-07-29T15:29:25.916" v="2077"/>
          <ac:spMkLst>
            <pc:docMk/>
            <pc:sldMk cId="2316290519" sldId="8449"/>
            <ac:spMk id="3" creationId="{6FA1860B-1AD9-75EE-2B22-040CD914E62A}"/>
          </ac:spMkLst>
        </pc:spChg>
        <pc:spChg chg="mod">
          <ac:chgData name="Divya Shah (Contractor)" userId="5ca2817f-a727-4ebd-9295-c63a43b8520a" providerId="ADAL" clId="{C19F8DFC-9B2B-4399-A4D2-57B098906CAE}" dt="2025-07-22T17:52:48.053" v="107" actId="1076"/>
          <ac:spMkLst>
            <pc:docMk/>
            <pc:sldMk cId="2316290519" sldId="8449"/>
            <ac:spMk id="4" creationId="{FFA70E1E-3B70-B58F-2DF7-FF07E29ED6FE}"/>
          </ac:spMkLst>
        </pc:spChg>
        <pc:spChg chg="mod">
          <ac:chgData name="Divya Shah (Contractor)" userId="5ca2817f-a727-4ebd-9295-c63a43b8520a" providerId="ADAL" clId="{C19F8DFC-9B2B-4399-A4D2-57B098906CAE}" dt="2025-07-29T15:50:37.767" v="2419" actId="20577"/>
          <ac:spMkLst>
            <pc:docMk/>
            <pc:sldMk cId="2316290519" sldId="8449"/>
            <ac:spMk id="5" creationId="{20EF7BB5-FF4E-DA0C-F3D3-34455B0E0257}"/>
          </ac:spMkLst>
        </pc:spChg>
        <pc:spChg chg="del">
          <ac:chgData name="Divya Shah (Contractor)" userId="5ca2817f-a727-4ebd-9295-c63a43b8520a" providerId="ADAL" clId="{C19F8DFC-9B2B-4399-A4D2-57B098906CAE}" dt="2025-07-22T17:52:37.778" v="104" actId="478"/>
          <ac:spMkLst>
            <pc:docMk/>
            <pc:sldMk cId="2316290519" sldId="8449"/>
            <ac:spMk id="5" creationId="{3578D0E8-7B4E-D080-5671-C484B4A13DC8}"/>
          </ac:spMkLst>
        </pc:spChg>
        <pc:spChg chg="del">
          <ac:chgData name="Divya Shah (Contractor)" userId="5ca2817f-a727-4ebd-9295-c63a43b8520a" providerId="ADAL" clId="{C19F8DFC-9B2B-4399-A4D2-57B098906CAE}" dt="2025-07-22T17:52:24.845" v="101" actId="478"/>
          <ac:spMkLst>
            <pc:docMk/>
            <pc:sldMk cId="2316290519" sldId="8449"/>
            <ac:spMk id="6" creationId="{FEF98A49-FBE4-1759-0B59-6B8B195B8C0D}"/>
          </ac:spMkLst>
        </pc:spChg>
        <pc:spChg chg="del">
          <ac:chgData name="Divya Shah (Contractor)" userId="5ca2817f-a727-4ebd-9295-c63a43b8520a" providerId="ADAL" clId="{C19F8DFC-9B2B-4399-A4D2-57B098906CAE}" dt="2025-07-22T17:52:33.960" v="103" actId="478"/>
          <ac:spMkLst>
            <pc:docMk/>
            <pc:sldMk cId="2316290519" sldId="8449"/>
            <ac:spMk id="7" creationId="{6E4F9A18-0EF1-D690-D8D3-9B2B1D41E75D}"/>
          </ac:spMkLst>
        </pc:spChg>
        <pc:spChg chg="add del mod">
          <ac:chgData name="Divya Shah (Contractor)" userId="5ca2817f-a727-4ebd-9295-c63a43b8520a" providerId="ADAL" clId="{C19F8DFC-9B2B-4399-A4D2-57B098906CAE}" dt="2025-07-23T16:27:09.918" v="768" actId="478"/>
          <ac:spMkLst>
            <pc:docMk/>
            <pc:sldMk cId="2316290519" sldId="8449"/>
            <ac:spMk id="9" creationId="{EDEEFF20-C330-BEF4-4419-EFB3EAC9CDDE}"/>
          </ac:spMkLst>
        </pc:spChg>
        <pc:spChg chg="mod">
          <ac:chgData name="Divya Shah (Contractor)" userId="5ca2817f-a727-4ebd-9295-c63a43b8520a" providerId="ADAL" clId="{C19F8DFC-9B2B-4399-A4D2-57B098906CAE}" dt="2025-07-23T17:02:20.568" v="868"/>
          <ac:spMkLst>
            <pc:docMk/>
            <pc:sldMk cId="2316290519" sldId="8449"/>
            <ac:spMk id="11" creationId="{FB939955-7DF6-353D-AB16-34D7250D9F1C}"/>
          </ac:spMkLst>
        </pc:spChg>
        <pc:spChg chg="mod">
          <ac:chgData name="Divya Shah (Contractor)" userId="5ca2817f-a727-4ebd-9295-c63a43b8520a" providerId="ADAL" clId="{C19F8DFC-9B2B-4399-A4D2-57B098906CAE}" dt="2025-07-29T15:30:17.843" v="2093" actId="20577"/>
          <ac:spMkLst>
            <pc:docMk/>
            <pc:sldMk cId="2316290519" sldId="8449"/>
            <ac:spMk id="12" creationId="{64DE600E-26E3-03FF-3A1E-81E3229289A3}"/>
          </ac:spMkLst>
        </pc:spChg>
        <pc:spChg chg="mod">
          <ac:chgData name="Divya Shah (Contractor)" userId="5ca2817f-a727-4ebd-9295-c63a43b8520a" providerId="ADAL" clId="{C19F8DFC-9B2B-4399-A4D2-57B098906CAE}" dt="2025-07-23T17:02:20.568" v="868"/>
          <ac:spMkLst>
            <pc:docMk/>
            <pc:sldMk cId="2316290519" sldId="8449"/>
            <ac:spMk id="14" creationId="{4FF8AE05-4F9D-9E19-58A2-94D8F1105AF7}"/>
          </ac:spMkLst>
        </pc:spChg>
        <pc:spChg chg="mod">
          <ac:chgData name="Divya Shah (Contractor)" userId="5ca2817f-a727-4ebd-9295-c63a43b8520a" providerId="ADAL" clId="{C19F8DFC-9B2B-4399-A4D2-57B098906CAE}" dt="2025-07-29T15:31:53.295" v="2124" actId="20577"/>
          <ac:spMkLst>
            <pc:docMk/>
            <pc:sldMk cId="2316290519" sldId="8449"/>
            <ac:spMk id="15" creationId="{CD2DE9A6-034F-2287-11F2-BC7AA4825073}"/>
          </ac:spMkLst>
        </pc:spChg>
        <pc:spChg chg="mod">
          <ac:chgData name="Divya Shah (Contractor)" userId="5ca2817f-a727-4ebd-9295-c63a43b8520a" providerId="ADAL" clId="{C19F8DFC-9B2B-4399-A4D2-57B098906CAE}" dt="2025-07-23T17:02:20.568" v="868"/>
          <ac:spMkLst>
            <pc:docMk/>
            <pc:sldMk cId="2316290519" sldId="8449"/>
            <ac:spMk id="17" creationId="{68458680-5B2A-7A1D-5D0C-8AFC04896012}"/>
          </ac:spMkLst>
        </pc:spChg>
        <pc:spChg chg="mod">
          <ac:chgData name="Divya Shah (Contractor)" userId="5ca2817f-a727-4ebd-9295-c63a43b8520a" providerId="ADAL" clId="{C19F8DFC-9B2B-4399-A4D2-57B098906CAE}" dt="2025-07-29T15:31:57.936" v="2128" actId="20577"/>
          <ac:spMkLst>
            <pc:docMk/>
            <pc:sldMk cId="2316290519" sldId="8449"/>
            <ac:spMk id="18" creationId="{BB23157B-57AD-8D7D-4B11-171C9F3F2034}"/>
          </ac:spMkLst>
        </pc:spChg>
        <pc:spChg chg="mod">
          <ac:chgData name="Divya Shah (Contractor)" userId="5ca2817f-a727-4ebd-9295-c63a43b8520a" providerId="ADAL" clId="{C19F8DFC-9B2B-4399-A4D2-57B098906CAE}" dt="2025-07-23T17:02:20.568" v="868"/>
          <ac:spMkLst>
            <pc:docMk/>
            <pc:sldMk cId="2316290519" sldId="8449"/>
            <ac:spMk id="20" creationId="{1DD2033B-C1A9-A06C-2B70-212CFA0562C1}"/>
          </ac:spMkLst>
        </pc:spChg>
        <pc:spChg chg="mod">
          <ac:chgData name="Divya Shah (Contractor)" userId="5ca2817f-a727-4ebd-9295-c63a43b8520a" providerId="ADAL" clId="{C19F8DFC-9B2B-4399-A4D2-57B098906CAE}" dt="2025-07-29T15:32:00.227" v="2132" actId="20577"/>
          <ac:spMkLst>
            <pc:docMk/>
            <pc:sldMk cId="2316290519" sldId="8449"/>
            <ac:spMk id="21" creationId="{9BA4A42C-493C-2E3D-EED2-5109AAFE88B6}"/>
          </ac:spMkLst>
        </pc:spChg>
        <pc:spChg chg="mod">
          <ac:chgData name="Divya Shah (Contractor)" userId="5ca2817f-a727-4ebd-9295-c63a43b8520a" providerId="ADAL" clId="{C19F8DFC-9B2B-4399-A4D2-57B098906CAE}" dt="2025-07-23T17:02:20.568" v="868"/>
          <ac:spMkLst>
            <pc:docMk/>
            <pc:sldMk cId="2316290519" sldId="8449"/>
            <ac:spMk id="23" creationId="{0190F609-F4EA-9EC6-9FA3-DA025F697C7D}"/>
          </ac:spMkLst>
        </pc:spChg>
        <pc:spChg chg="mod">
          <ac:chgData name="Divya Shah (Contractor)" userId="5ca2817f-a727-4ebd-9295-c63a43b8520a" providerId="ADAL" clId="{C19F8DFC-9B2B-4399-A4D2-57B098906CAE}" dt="2025-07-30T14:48:22.047" v="3556" actId="20577"/>
          <ac:spMkLst>
            <pc:docMk/>
            <pc:sldMk cId="2316290519" sldId="8449"/>
            <ac:spMk id="24" creationId="{9D89D3DC-4654-311E-FE98-18D738DB000A}"/>
          </ac:spMkLst>
        </pc:spChg>
        <pc:spChg chg="add del mod">
          <ac:chgData name="Divya Shah (Contractor)" userId="5ca2817f-a727-4ebd-9295-c63a43b8520a" providerId="ADAL" clId="{C19F8DFC-9B2B-4399-A4D2-57B098906CAE}" dt="2025-07-23T17:30:53.001" v="1091" actId="478"/>
          <ac:spMkLst>
            <pc:docMk/>
            <pc:sldMk cId="2316290519" sldId="8449"/>
            <ac:spMk id="28" creationId="{3D91A1C9-13AD-F686-0E11-03BD8351F792}"/>
          </ac:spMkLst>
        </pc:spChg>
        <pc:grpChg chg="add mod">
          <ac:chgData name="Divya Shah (Contractor)" userId="5ca2817f-a727-4ebd-9295-c63a43b8520a" providerId="ADAL" clId="{C19F8DFC-9B2B-4399-A4D2-57B098906CAE}" dt="2025-07-29T15:33:37.382" v="2154" actId="1076"/>
          <ac:grpSpMkLst>
            <pc:docMk/>
            <pc:sldMk cId="2316290519" sldId="8449"/>
            <ac:grpSpMk id="2" creationId="{581F6A15-FB73-0B89-86A7-EBB5FBD4CBF0}"/>
          </ac:grpSpMkLst>
        </pc:grpChg>
        <pc:grpChg chg="add mod">
          <ac:chgData name="Divya Shah (Contractor)" userId="5ca2817f-a727-4ebd-9295-c63a43b8520a" providerId="ADAL" clId="{C19F8DFC-9B2B-4399-A4D2-57B098906CAE}" dt="2025-07-29T15:33:07.555" v="2148" actId="1076"/>
          <ac:grpSpMkLst>
            <pc:docMk/>
            <pc:sldMk cId="2316290519" sldId="8449"/>
            <ac:grpSpMk id="10" creationId="{FD161C32-A156-BAD4-CDDE-45B0A3BC1919}"/>
          </ac:grpSpMkLst>
        </pc:grpChg>
        <pc:grpChg chg="add mod">
          <ac:chgData name="Divya Shah (Contractor)" userId="5ca2817f-a727-4ebd-9295-c63a43b8520a" providerId="ADAL" clId="{C19F8DFC-9B2B-4399-A4D2-57B098906CAE}" dt="2025-07-29T15:31:31.480" v="2102" actId="1076"/>
          <ac:grpSpMkLst>
            <pc:docMk/>
            <pc:sldMk cId="2316290519" sldId="8449"/>
            <ac:grpSpMk id="13" creationId="{AD95A2AA-5826-5759-626F-6BF4AEB405F4}"/>
          </ac:grpSpMkLst>
        </pc:grpChg>
        <pc:grpChg chg="add mod">
          <ac:chgData name="Divya Shah (Contractor)" userId="5ca2817f-a727-4ebd-9295-c63a43b8520a" providerId="ADAL" clId="{C19F8DFC-9B2B-4399-A4D2-57B098906CAE}" dt="2025-07-31T14:41:28.881" v="5894" actId="1076"/>
          <ac:grpSpMkLst>
            <pc:docMk/>
            <pc:sldMk cId="2316290519" sldId="8449"/>
            <ac:grpSpMk id="16" creationId="{C2E9FB3D-C553-B8FC-007D-40AEF058A970}"/>
          </ac:grpSpMkLst>
        </pc:grpChg>
        <pc:grpChg chg="add mod">
          <ac:chgData name="Divya Shah (Contractor)" userId="5ca2817f-a727-4ebd-9295-c63a43b8520a" providerId="ADAL" clId="{C19F8DFC-9B2B-4399-A4D2-57B098906CAE}" dt="2025-07-29T15:32:52.153" v="2143" actId="1076"/>
          <ac:grpSpMkLst>
            <pc:docMk/>
            <pc:sldMk cId="2316290519" sldId="8449"/>
            <ac:grpSpMk id="19" creationId="{D1793885-674E-A1AE-C3DB-84A6E3AD80AA}"/>
          </ac:grpSpMkLst>
        </pc:grpChg>
        <pc:grpChg chg="add mod">
          <ac:chgData name="Divya Shah (Contractor)" userId="5ca2817f-a727-4ebd-9295-c63a43b8520a" providerId="ADAL" clId="{C19F8DFC-9B2B-4399-A4D2-57B098906CAE}" dt="2025-07-29T15:33:20.686" v="2152" actId="1076"/>
          <ac:grpSpMkLst>
            <pc:docMk/>
            <pc:sldMk cId="2316290519" sldId="8449"/>
            <ac:grpSpMk id="22" creationId="{878D16A5-50E5-FB6B-44DE-6BEF51D36231}"/>
          </ac:grpSpMkLst>
        </pc:grpChg>
        <pc:cxnChg chg="add mod">
          <ac:chgData name="Divya Shah (Contractor)" userId="5ca2817f-a727-4ebd-9295-c63a43b8520a" providerId="ADAL" clId="{C19F8DFC-9B2B-4399-A4D2-57B098906CAE}" dt="2025-07-31T14:41:20.194" v="5893" actId="1076"/>
          <ac:cxnSpMkLst>
            <pc:docMk/>
            <pc:sldMk cId="2316290519" sldId="8449"/>
            <ac:cxnSpMk id="25" creationId="{14E10C70-5515-D96C-B388-4E46121F3C03}"/>
          </ac:cxnSpMkLst>
        </pc:cxnChg>
      </pc:sldChg>
      <pc:sldChg chg="addSp delSp modSp new mod ord modNotesTx">
        <pc:chgData name="Divya Shah (Contractor)" userId="5ca2817f-a727-4ebd-9295-c63a43b8520a" providerId="ADAL" clId="{C19F8DFC-9B2B-4399-A4D2-57B098906CAE}" dt="2025-07-30T18:17:30.157" v="5779" actId="20577"/>
        <pc:sldMkLst>
          <pc:docMk/>
          <pc:sldMk cId="3037367769" sldId="8450"/>
        </pc:sldMkLst>
        <pc:spChg chg="mod">
          <ac:chgData name="Divya Shah (Contractor)" userId="5ca2817f-a727-4ebd-9295-c63a43b8520a" providerId="ADAL" clId="{C19F8DFC-9B2B-4399-A4D2-57B098906CAE}" dt="2025-07-30T14:53:53.137" v="4012" actId="20577"/>
          <ac:spMkLst>
            <pc:docMk/>
            <pc:sldMk cId="3037367769" sldId="8450"/>
            <ac:spMk id="2" creationId="{C879FFC4-B709-03E7-D97E-223EDE0E86C2}"/>
          </ac:spMkLst>
        </pc:spChg>
        <pc:spChg chg="mod">
          <ac:chgData name="Divya Shah (Contractor)" userId="5ca2817f-a727-4ebd-9295-c63a43b8520a" providerId="ADAL" clId="{C19F8DFC-9B2B-4399-A4D2-57B098906CAE}" dt="2025-07-22T17:56:31.604" v="184" actId="20577"/>
          <ac:spMkLst>
            <pc:docMk/>
            <pc:sldMk cId="3037367769" sldId="8450"/>
            <ac:spMk id="3" creationId="{B31ED5F4-EAE2-1E5A-1375-850249106415}"/>
          </ac:spMkLst>
        </pc:spChg>
        <pc:picChg chg="add del mod">
          <ac:chgData name="Divya Shah (Contractor)" userId="5ca2817f-a727-4ebd-9295-c63a43b8520a" providerId="ADAL" clId="{C19F8DFC-9B2B-4399-A4D2-57B098906CAE}" dt="2025-07-29T14:09:24.385" v="1479" actId="478"/>
          <ac:picMkLst>
            <pc:docMk/>
            <pc:sldMk cId="3037367769" sldId="8450"/>
            <ac:picMk id="1026" creationId="{7B5278C8-96B7-7582-272E-A51023C865FC}"/>
          </ac:picMkLst>
        </pc:picChg>
      </pc:sldChg>
      <pc:sldChg chg="modSp new mod modNotesTx">
        <pc:chgData name="Divya Shah (Contractor)" userId="5ca2817f-a727-4ebd-9295-c63a43b8520a" providerId="ADAL" clId="{C19F8DFC-9B2B-4399-A4D2-57B098906CAE}" dt="2025-07-30T18:17:56.558" v="5790" actId="20577"/>
        <pc:sldMkLst>
          <pc:docMk/>
          <pc:sldMk cId="3714505686" sldId="8451"/>
        </pc:sldMkLst>
        <pc:spChg chg="mod">
          <ac:chgData name="Divya Shah (Contractor)" userId="5ca2817f-a727-4ebd-9295-c63a43b8520a" providerId="ADAL" clId="{C19F8DFC-9B2B-4399-A4D2-57B098906CAE}" dt="2025-07-29T14:12:03.545" v="1529" actId="20577"/>
          <ac:spMkLst>
            <pc:docMk/>
            <pc:sldMk cId="3714505686" sldId="8451"/>
            <ac:spMk id="2" creationId="{988E848E-E5EE-333E-83D6-6A084380B7F6}"/>
          </ac:spMkLst>
        </pc:spChg>
        <pc:spChg chg="mod">
          <ac:chgData name="Divya Shah (Contractor)" userId="5ca2817f-a727-4ebd-9295-c63a43b8520a" providerId="ADAL" clId="{C19F8DFC-9B2B-4399-A4D2-57B098906CAE}" dt="2025-07-29T14:10:47.399" v="1498" actId="20577"/>
          <ac:spMkLst>
            <pc:docMk/>
            <pc:sldMk cId="3714505686" sldId="8451"/>
            <ac:spMk id="3" creationId="{C686A2FC-DA50-4E15-AE0C-30AE9543A75A}"/>
          </ac:spMkLst>
        </pc:spChg>
      </pc:sldChg>
      <pc:sldChg chg="addSp delSp modSp new mod modClrScheme chgLayout modNotesTx">
        <pc:chgData name="Divya Shah (Contractor)" userId="5ca2817f-a727-4ebd-9295-c63a43b8520a" providerId="ADAL" clId="{C19F8DFC-9B2B-4399-A4D2-57B098906CAE}" dt="2025-07-30T18:18:33.393" v="5797" actId="20577"/>
        <pc:sldMkLst>
          <pc:docMk/>
          <pc:sldMk cId="2820448853" sldId="8452"/>
        </pc:sldMkLst>
        <pc:spChg chg="del mod">
          <ac:chgData name="Divya Shah (Contractor)" userId="5ca2817f-a727-4ebd-9295-c63a43b8520a" providerId="ADAL" clId="{C19F8DFC-9B2B-4399-A4D2-57B098906CAE}" dt="2025-07-23T13:46:09.018" v="330" actId="478"/>
          <ac:spMkLst>
            <pc:docMk/>
            <pc:sldMk cId="2820448853" sldId="8452"/>
            <ac:spMk id="2" creationId="{12B169F2-BB56-2983-291B-EEBE9EC43CE3}"/>
          </ac:spMkLst>
        </pc:spChg>
        <pc:spChg chg="del mod">
          <ac:chgData name="Divya Shah (Contractor)" userId="5ca2817f-a727-4ebd-9295-c63a43b8520a" providerId="ADAL" clId="{C19F8DFC-9B2B-4399-A4D2-57B098906CAE}" dt="2025-07-29T14:13:57.804" v="1628" actId="478"/>
          <ac:spMkLst>
            <pc:docMk/>
            <pc:sldMk cId="2820448853" sldId="8452"/>
            <ac:spMk id="3" creationId="{3DE83ABB-2213-18A4-1551-B0D128EC69EA}"/>
          </ac:spMkLst>
        </pc:spChg>
        <pc:spChg chg="add del mod">
          <ac:chgData name="Divya Shah (Contractor)" userId="5ca2817f-a727-4ebd-9295-c63a43b8520a" providerId="ADAL" clId="{C19F8DFC-9B2B-4399-A4D2-57B098906CAE}" dt="2025-07-29T14:14:00.124" v="1629" actId="478"/>
          <ac:spMkLst>
            <pc:docMk/>
            <pc:sldMk cId="2820448853" sldId="8452"/>
            <ac:spMk id="4" creationId="{6ABE74BF-EEDF-36B9-62EE-9E382EE00CBA}"/>
          </ac:spMkLst>
        </pc:spChg>
        <pc:spChg chg="add del mod">
          <ac:chgData name="Divya Shah (Contractor)" userId="5ca2817f-a727-4ebd-9295-c63a43b8520a" providerId="ADAL" clId="{C19F8DFC-9B2B-4399-A4D2-57B098906CAE}" dt="2025-07-23T16:52:04.217" v="808" actId="26606"/>
          <ac:spMkLst>
            <pc:docMk/>
            <pc:sldMk cId="2820448853" sldId="8452"/>
            <ac:spMk id="4" creationId="{FFCA3256-9878-DA77-A96A-55C0B4E59FAA}"/>
          </ac:spMkLst>
        </pc:spChg>
        <pc:spChg chg="add mod">
          <ac:chgData name="Divya Shah (Contractor)" userId="5ca2817f-a727-4ebd-9295-c63a43b8520a" providerId="ADAL" clId="{C19F8DFC-9B2B-4399-A4D2-57B098906CAE}" dt="2025-07-29T14:14:54.396" v="1640" actId="1076"/>
          <ac:spMkLst>
            <pc:docMk/>
            <pc:sldMk cId="2820448853" sldId="8452"/>
            <ac:spMk id="5" creationId="{02211C32-CA34-DA68-D65C-6A778421F943}"/>
          </ac:spMkLst>
        </pc:spChg>
        <pc:spChg chg="add del mod">
          <ac:chgData name="Divya Shah (Contractor)" userId="5ca2817f-a727-4ebd-9295-c63a43b8520a" providerId="ADAL" clId="{C19F8DFC-9B2B-4399-A4D2-57B098906CAE}" dt="2025-07-23T16:52:04.195" v="807" actId="26606"/>
          <ac:spMkLst>
            <pc:docMk/>
            <pc:sldMk cId="2820448853" sldId="8452"/>
            <ac:spMk id="9" creationId="{5C4D21CA-EB5C-117C-6DDC-94945FBE7AC0}"/>
          </ac:spMkLst>
        </pc:spChg>
        <pc:spChg chg="add mod ord">
          <ac:chgData name="Divya Shah (Contractor)" userId="5ca2817f-a727-4ebd-9295-c63a43b8520a" providerId="ADAL" clId="{C19F8DFC-9B2B-4399-A4D2-57B098906CAE}" dt="2025-07-23T16:53:10.586" v="822" actId="26606"/>
          <ac:spMkLst>
            <pc:docMk/>
            <pc:sldMk cId="2820448853" sldId="8452"/>
            <ac:spMk id="10" creationId="{6CDE5500-7A32-1DBC-C4B2-05A287C318F4}"/>
          </ac:spMkLst>
        </pc:spChg>
        <pc:graphicFrameChg chg="add mod modGraphic">
          <ac:chgData name="Divya Shah (Contractor)" userId="5ca2817f-a727-4ebd-9295-c63a43b8520a" providerId="ADAL" clId="{C19F8DFC-9B2B-4399-A4D2-57B098906CAE}" dt="2025-07-29T14:14:07.956" v="1630" actId="1076"/>
          <ac:graphicFrameMkLst>
            <pc:docMk/>
            <pc:sldMk cId="2820448853" sldId="8452"/>
            <ac:graphicFrameMk id="6" creationId="{11BA01D3-72EF-A8F8-3757-9AAA6E01C909}"/>
          </ac:graphicFrameMkLst>
        </pc:graphicFrameChg>
      </pc:sldChg>
      <pc:sldChg chg="new del">
        <pc:chgData name="Divya Shah (Contractor)" userId="5ca2817f-a727-4ebd-9295-c63a43b8520a" providerId="ADAL" clId="{C19F8DFC-9B2B-4399-A4D2-57B098906CAE}" dt="2025-07-23T13:44:13.907" v="289" actId="2696"/>
        <pc:sldMkLst>
          <pc:docMk/>
          <pc:sldMk cId="3813539278" sldId="8452"/>
        </pc:sldMkLst>
      </pc:sldChg>
      <pc:sldChg chg="modSp new del mod modClrScheme chgLayout">
        <pc:chgData name="Divya Shah (Contractor)" userId="5ca2817f-a727-4ebd-9295-c63a43b8520a" providerId="ADAL" clId="{C19F8DFC-9B2B-4399-A4D2-57B098906CAE}" dt="2025-07-29T14:49:32.943" v="1651" actId="2696"/>
        <pc:sldMkLst>
          <pc:docMk/>
          <pc:sldMk cId="1290447009" sldId="8453"/>
        </pc:sldMkLst>
        <pc:spChg chg="mod ord">
          <ac:chgData name="Divya Shah (Contractor)" userId="5ca2817f-a727-4ebd-9295-c63a43b8520a" providerId="ADAL" clId="{C19F8DFC-9B2B-4399-A4D2-57B098906CAE}" dt="2025-07-23T18:16:31.546" v="1423" actId="20577"/>
          <ac:spMkLst>
            <pc:docMk/>
            <pc:sldMk cId="1290447009" sldId="8453"/>
            <ac:spMk id="2" creationId="{4419B216-D472-4A05-2534-F6F94CAF0A05}"/>
          </ac:spMkLst>
        </pc:spChg>
        <pc:spChg chg="mod ord">
          <ac:chgData name="Divya Shah (Contractor)" userId="5ca2817f-a727-4ebd-9295-c63a43b8520a" providerId="ADAL" clId="{C19F8DFC-9B2B-4399-A4D2-57B098906CAE}" dt="2025-07-23T14:33:16.335" v="650" actId="20577"/>
          <ac:spMkLst>
            <pc:docMk/>
            <pc:sldMk cId="1290447009" sldId="8453"/>
            <ac:spMk id="3" creationId="{67B0A1DB-F15E-C884-F0A8-C2629CBA496C}"/>
          </ac:spMkLst>
        </pc:spChg>
      </pc:sldChg>
      <pc:sldChg chg="addSp delSp modSp new mod modClrScheme chgLayout modNotesTx">
        <pc:chgData name="Divya Shah (Contractor)" userId="5ca2817f-a727-4ebd-9295-c63a43b8520a" providerId="ADAL" clId="{C19F8DFC-9B2B-4399-A4D2-57B098906CAE}" dt="2025-08-04T17:37:12.919" v="6027" actId="20577"/>
        <pc:sldMkLst>
          <pc:docMk/>
          <pc:sldMk cId="3326947097" sldId="8454"/>
        </pc:sldMkLst>
        <pc:spChg chg="add del mod">
          <ac:chgData name="Divya Shah (Contractor)" userId="5ca2817f-a727-4ebd-9295-c63a43b8520a" providerId="ADAL" clId="{C19F8DFC-9B2B-4399-A4D2-57B098906CAE}" dt="2025-07-31T15:01:33.358" v="5900" actId="478"/>
          <ac:spMkLst>
            <pc:docMk/>
            <pc:sldMk cId="3326947097" sldId="8454"/>
            <ac:spMk id="2" creationId="{BCCBB987-8B00-04C5-484F-A6C3792E7EBC}"/>
          </ac:spMkLst>
        </pc:spChg>
        <pc:spChg chg="del mod">
          <ac:chgData name="Divya Shah (Contractor)" userId="5ca2817f-a727-4ebd-9295-c63a43b8520a" providerId="ADAL" clId="{C19F8DFC-9B2B-4399-A4D2-57B098906CAE}" dt="2025-07-29T14:48:20.235" v="1641" actId="478"/>
          <ac:spMkLst>
            <pc:docMk/>
            <pc:sldMk cId="3326947097" sldId="8454"/>
            <ac:spMk id="2" creationId="{C7AC2418-5238-8C42-22CB-5CF978C85253}"/>
          </ac:spMkLst>
        </pc:spChg>
        <pc:spChg chg="add">
          <ac:chgData name="Divya Shah (Contractor)" userId="5ca2817f-a727-4ebd-9295-c63a43b8520a" providerId="ADAL" clId="{C19F8DFC-9B2B-4399-A4D2-57B098906CAE}" dt="2025-07-31T15:01:04.673" v="5897"/>
          <ac:spMkLst>
            <pc:docMk/>
            <pc:sldMk cId="3326947097" sldId="8454"/>
            <ac:spMk id="3" creationId="{6A125F2B-11CE-F2F7-DBD5-ABF6E56740DC}"/>
          </ac:spMkLst>
        </pc:spChg>
        <pc:spChg chg="add del mod">
          <ac:chgData name="Divya Shah (Contractor)" userId="5ca2817f-a727-4ebd-9295-c63a43b8520a" providerId="ADAL" clId="{C19F8DFC-9B2B-4399-A4D2-57B098906CAE}" dt="2025-07-29T14:48:22.039" v="1642" actId="478"/>
          <ac:spMkLst>
            <pc:docMk/>
            <pc:sldMk cId="3326947097" sldId="8454"/>
            <ac:spMk id="4" creationId="{FBD488E5-1EB6-63B8-8B40-E596CD0E97DE}"/>
          </ac:spMkLst>
        </pc:spChg>
        <pc:spChg chg="add del mod ord">
          <ac:chgData name="Divya Shah (Contractor)" userId="5ca2817f-a727-4ebd-9295-c63a43b8520a" providerId="ADAL" clId="{C19F8DFC-9B2B-4399-A4D2-57B098906CAE}" dt="2025-07-29T14:49:48.317" v="1653" actId="700"/>
          <ac:spMkLst>
            <pc:docMk/>
            <pc:sldMk cId="3326947097" sldId="8454"/>
            <ac:spMk id="5" creationId="{D7D93B5E-3DC7-4E1D-41F3-94495E71C532}"/>
          </ac:spMkLst>
        </pc:spChg>
        <pc:spChg chg="add del mod ord">
          <ac:chgData name="Divya Shah (Contractor)" userId="5ca2817f-a727-4ebd-9295-c63a43b8520a" providerId="ADAL" clId="{C19F8DFC-9B2B-4399-A4D2-57B098906CAE}" dt="2025-07-29T14:49:48.317" v="1653" actId="700"/>
          <ac:spMkLst>
            <pc:docMk/>
            <pc:sldMk cId="3326947097" sldId="8454"/>
            <ac:spMk id="6" creationId="{86DF5152-386F-A94B-0175-ECC5BCF20416}"/>
          </ac:spMkLst>
        </pc:spChg>
        <pc:spChg chg="add del mod ord">
          <ac:chgData name="Divya Shah (Contractor)" userId="5ca2817f-a727-4ebd-9295-c63a43b8520a" providerId="ADAL" clId="{C19F8DFC-9B2B-4399-A4D2-57B098906CAE}" dt="2025-07-29T14:49:50.560" v="1654" actId="478"/>
          <ac:spMkLst>
            <pc:docMk/>
            <pc:sldMk cId="3326947097" sldId="8454"/>
            <ac:spMk id="7" creationId="{25A2B1E9-7EED-0FDD-84EB-7734B3BCED16}"/>
          </ac:spMkLst>
        </pc:spChg>
        <pc:spChg chg="add del mod">
          <ac:chgData name="Divya Shah (Contractor)" userId="5ca2817f-a727-4ebd-9295-c63a43b8520a" providerId="ADAL" clId="{C19F8DFC-9B2B-4399-A4D2-57B098906CAE}" dt="2025-07-30T15:20:10.708" v="5642" actId="26606"/>
          <ac:spMkLst>
            <pc:docMk/>
            <pc:sldMk cId="3326947097" sldId="8454"/>
            <ac:spMk id="1033" creationId="{B97B75CE-8DD0-FBFB-35FB-785C053795E7}"/>
          </ac:spMkLst>
        </pc:spChg>
        <pc:picChg chg="add mod">
          <ac:chgData name="Divya Shah (Contractor)" userId="5ca2817f-a727-4ebd-9295-c63a43b8520a" providerId="ADAL" clId="{C19F8DFC-9B2B-4399-A4D2-57B098906CAE}" dt="2025-07-30T15:20:22.947" v="5651" actId="1076"/>
          <ac:picMkLst>
            <pc:docMk/>
            <pc:sldMk cId="3326947097" sldId="8454"/>
            <ac:picMk id="2" creationId="{7C8A9ADB-1B57-02E1-50D9-3D31AB8DD741}"/>
          </ac:picMkLst>
        </pc:picChg>
        <pc:picChg chg="add del mod ord">
          <ac:chgData name="Divya Shah (Contractor)" userId="5ca2817f-a727-4ebd-9295-c63a43b8520a" providerId="ADAL" clId="{C19F8DFC-9B2B-4399-A4D2-57B098906CAE}" dt="2025-07-30T15:20:11.942" v="5643" actId="478"/>
          <ac:picMkLst>
            <pc:docMk/>
            <pc:sldMk cId="3326947097" sldId="8454"/>
            <ac:picMk id="1026" creationId="{C187FC29-2482-ED67-CE72-4B55B04B0D6F}"/>
          </ac:picMkLst>
        </pc:picChg>
        <pc:picChg chg="add del mod">
          <ac:chgData name="Divya Shah (Contractor)" userId="5ca2817f-a727-4ebd-9295-c63a43b8520a" providerId="ADAL" clId="{C19F8DFC-9B2B-4399-A4D2-57B098906CAE}" dt="2025-07-31T15:01:51.475" v="5904" actId="478"/>
          <ac:picMkLst>
            <pc:docMk/>
            <pc:sldMk cId="3326947097" sldId="8454"/>
            <ac:picMk id="1028" creationId="{B86CBD54-BEE0-B623-2462-9D2F38016776}"/>
          </ac:picMkLst>
        </pc:picChg>
        <pc:picChg chg="add mod">
          <ac:chgData name="Divya Shah (Contractor)" userId="5ca2817f-a727-4ebd-9295-c63a43b8520a" providerId="ADAL" clId="{C19F8DFC-9B2B-4399-A4D2-57B098906CAE}" dt="2025-08-01T14:06:47.712" v="5919" actId="1076"/>
          <ac:picMkLst>
            <pc:docMk/>
            <pc:sldMk cId="3326947097" sldId="8454"/>
            <ac:picMk id="1030" creationId="{B5AB4215-3BBC-F451-4037-F4F3A57B6DFD}"/>
          </ac:picMkLst>
        </pc:picChg>
        <pc:picChg chg="add del mod">
          <ac:chgData name="Divya Shah (Contractor)" userId="5ca2817f-a727-4ebd-9295-c63a43b8520a" providerId="ADAL" clId="{C19F8DFC-9B2B-4399-A4D2-57B098906CAE}" dt="2025-07-30T15:19:26.239" v="5635" actId="478"/>
          <ac:picMkLst>
            <pc:docMk/>
            <pc:sldMk cId="3326947097" sldId="8454"/>
            <ac:picMk id="3074" creationId="{159F1268-EDFE-EAC1-0EE7-AE3A0D3BE378}"/>
          </ac:picMkLst>
        </pc:picChg>
        <pc:picChg chg="add del mod">
          <ac:chgData name="Divya Shah (Contractor)" userId="5ca2817f-a727-4ebd-9295-c63a43b8520a" providerId="ADAL" clId="{C19F8DFC-9B2B-4399-A4D2-57B098906CAE}" dt="2025-07-30T15:19:25.221" v="5634" actId="478"/>
          <ac:picMkLst>
            <pc:docMk/>
            <pc:sldMk cId="3326947097" sldId="8454"/>
            <ac:picMk id="3076" creationId="{B6272A4E-A1A8-7827-6364-C7A640612814}"/>
          </ac:picMkLst>
        </pc:picChg>
      </pc:sldChg>
      <pc:sldChg chg="modSp new del mod">
        <pc:chgData name="Divya Shah (Contractor)" userId="5ca2817f-a727-4ebd-9295-c63a43b8520a" providerId="ADAL" clId="{C19F8DFC-9B2B-4399-A4D2-57B098906CAE}" dt="2025-07-23T13:52:51.840" v="495" actId="2696"/>
        <pc:sldMkLst>
          <pc:docMk/>
          <pc:sldMk cId="1237957757" sldId="8455"/>
        </pc:sldMkLst>
        <pc:spChg chg="mod">
          <ac:chgData name="Divya Shah (Contractor)" userId="5ca2817f-a727-4ebd-9295-c63a43b8520a" providerId="ADAL" clId="{C19F8DFC-9B2B-4399-A4D2-57B098906CAE}" dt="2025-07-23T13:51:37.105" v="490" actId="20577"/>
          <ac:spMkLst>
            <pc:docMk/>
            <pc:sldMk cId="1237957757" sldId="8455"/>
            <ac:spMk id="2" creationId="{EE4BA7F6-B25B-93B4-26E9-97A59792FA6F}"/>
          </ac:spMkLst>
        </pc:spChg>
      </pc:sldChg>
      <pc:sldChg chg="new del">
        <pc:chgData name="Divya Shah (Contractor)" userId="5ca2817f-a727-4ebd-9295-c63a43b8520a" providerId="ADAL" clId="{C19F8DFC-9B2B-4399-A4D2-57B098906CAE}" dt="2025-07-23T13:51:22.587" v="475" actId="2696"/>
        <pc:sldMkLst>
          <pc:docMk/>
          <pc:sldMk cId="2736723656" sldId="8455"/>
        </pc:sldMkLst>
      </pc:sldChg>
      <pc:sldChg chg="addSp modSp new del mod ord modClrScheme chgLayout">
        <pc:chgData name="Divya Shah (Contractor)" userId="5ca2817f-a727-4ebd-9295-c63a43b8520a" providerId="ADAL" clId="{C19F8DFC-9B2B-4399-A4D2-57B098906CAE}" dt="2025-07-29T15:36:47.780" v="2184" actId="2696"/>
        <pc:sldMkLst>
          <pc:docMk/>
          <pc:sldMk cId="1771569844" sldId="8456"/>
        </pc:sldMkLst>
        <pc:spChg chg="mod ord">
          <ac:chgData name="Divya Shah (Contractor)" userId="5ca2817f-a727-4ebd-9295-c63a43b8520a" providerId="ADAL" clId="{C19F8DFC-9B2B-4399-A4D2-57B098906CAE}" dt="2025-07-29T15:36:09.083" v="2164" actId="14100"/>
          <ac:spMkLst>
            <pc:docMk/>
            <pc:sldMk cId="1771569844" sldId="8456"/>
            <ac:spMk id="2" creationId="{C896BF6C-E2C1-43C1-C95E-558563538EC3}"/>
          </ac:spMkLst>
        </pc:spChg>
        <pc:spChg chg="add mod">
          <ac:chgData name="Divya Shah (Contractor)" userId="5ca2817f-a727-4ebd-9295-c63a43b8520a" providerId="ADAL" clId="{C19F8DFC-9B2B-4399-A4D2-57B098906CAE}" dt="2025-07-29T15:36:01.147" v="2162" actId="1076"/>
          <ac:spMkLst>
            <pc:docMk/>
            <pc:sldMk cId="1771569844" sldId="8456"/>
            <ac:spMk id="3" creationId="{E0E591E7-D15B-1CF3-1421-C3CFA21A615C}"/>
          </ac:spMkLst>
        </pc:spChg>
      </pc:sldChg>
      <pc:sldChg chg="new del">
        <pc:chgData name="Divya Shah (Contractor)" userId="5ca2817f-a727-4ebd-9295-c63a43b8520a" providerId="ADAL" clId="{C19F8DFC-9B2B-4399-A4D2-57B098906CAE}" dt="2025-07-23T13:52:39.322" v="493" actId="2696"/>
        <pc:sldMkLst>
          <pc:docMk/>
          <pc:sldMk cId="3667800114" sldId="8456"/>
        </pc:sldMkLst>
      </pc:sldChg>
      <pc:sldChg chg="addSp delSp modSp new mod ord modClrScheme chgLayout modNotesTx">
        <pc:chgData name="Divya Shah (Contractor)" userId="5ca2817f-a727-4ebd-9295-c63a43b8520a" providerId="ADAL" clId="{C19F8DFC-9B2B-4399-A4D2-57B098906CAE}" dt="2025-08-05T18:44:07.761" v="7530" actId="20577"/>
        <pc:sldMkLst>
          <pc:docMk/>
          <pc:sldMk cId="1162903499" sldId="8457"/>
        </pc:sldMkLst>
        <pc:spChg chg="del">
          <ac:chgData name="Divya Shah (Contractor)" userId="5ca2817f-a727-4ebd-9295-c63a43b8520a" providerId="ADAL" clId="{C19F8DFC-9B2B-4399-A4D2-57B098906CAE}" dt="2025-07-23T13:53:36.128" v="537" actId="700"/>
          <ac:spMkLst>
            <pc:docMk/>
            <pc:sldMk cId="1162903499" sldId="8457"/>
            <ac:spMk id="2" creationId="{86A8759A-D21C-CEBE-0D39-98AD9B6FB5F9}"/>
          </ac:spMkLst>
        </pc:spChg>
        <pc:spChg chg="add del mod">
          <ac:chgData name="Divya Shah (Contractor)" userId="5ca2817f-a727-4ebd-9295-c63a43b8520a" providerId="ADAL" clId="{C19F8DFC-9B2B-4399-A4D2-57B098906CAE}" dt="2025-07-29T15:49:06.685" v="2353" actId="478"/>
          <ac:spMkLst>
            <pc:docMk/>
            <pc:sldMk cId="1162903499" sldId="8457"/>
            <ac:spMk id="2" creationId="{E405313E-E3C6-A7A1-859E-AB13D7DD2408}"/>
          </ac:spMkLst>
        </pc:spChg>
        <pc:spChg chg="add mod">
          <ac:chgData name="Divya Shah (Contractor)" userId="5ca2817f-a727-4ebd-9295-c63a43b8520a" providerId="ADAL" clId="{C19F8DFC-9B2B-4399-A4D2-57B098906CAE}" dt="2025-08-05T18:29:50.195" v="6517" actId="20577"/>
          <ac:spMkLst>
            <pc:docMk/>
            <pc:sldMk cId="1162903499" sldId="8457"/>
            <ac:spMk id="3" creationId="{54C9F0C3-0AA4-006C-3849-E501084E338B}"/>
          </ac:spMkLst>
        </pc:spChg>
        <pc:spChg chg="add mod">
          <ac:chgData name="Divya Shah (Contractor)" userId="5ca2817f-a727-4ebd-9295-c63a43b8520a" providerId="ADAL" clId="{C19F8DFC-9B2B-4399-A4D2-57B098906CAE}" dt="2025-08-05T18:34:34.699" v="6726" actId="20577"/>
          <ac:spMkLst>
            <pc:docMk/>
            <pc:sldMk cId="1162903499" sldId="8457"/>
            <ac:spMk id="4" creationId="{8A43CA37-E6DF-DFDC-655D-12F3B21B582C}"/>
          </ac:spMkLst>
        </pc:spChg>
        <pc:spChg chg="add del mod">
          <ac:chgData name="Divya Shah (Contractor)" userId="5ca2817f-a727-4ebd-9295-c63a43b8520a" providerId="ADAL" clId="{C19F8DFC-9B2B-4399-A4D2-57B098906CAE}" dt="2025-07-29T15:58:09.758" v="2568" actId="478"/>
          <ac:spMkLst>
            <pc:docMk/>
            <pc:sldMk cId="1162903499" sldId="8457"/>
            <ac:spMk id="5" creationId="{475F446F-C855-94D1-32ED-3AC1048B0B3F}"/>
          </ac:spMkLst>
        </pc:spChg>
      </pc:sldChg>
      <pc:sldChg chg="addSp delSp modSp new del mod ord modClrScheme chgLayout">
        <pc:chgData name="Divya Shah (Contractor)" userId="5ca2817f-a727-4ebd-9295-c63a43b8520a" providerId="ADAL" clId="{C19F8DFC-9B2B-4399-A4D2-57B098906CAE}" dt="2025-07-29T15:02:13.547" v="1861" actId="2696"/>
        <pc:sldMkLst>
          <pc:docMk/>
          <pc:sldMk cId="2391474065" sldId="8458"/>
        </pc:sldMkLst>
        <pc:spChg chg="del">
          <ac:chgData name="Divya Shah (Contractor)" userId="5ca2817f-a727-4ebd-9295-c63a43b8520a" providerId="ADAL" clId="{C19F8DFC-9B2B-4399-A4D2-57B098906CAE}" dt="2025-07-23T13:54:36.306" v="577" actId="700"/>
          <ac:spMkLst>
            <pc:docMk/>
            <pc:sldMk cId="2391474065" sldId="8458"/>
            <ac:spMk id="2" creationId="{671058DC-368F-F8DD-C250-601E01A92168}"/>
          </ac:spMkLst>
        </pc:spChg>
        <pc:spChg chg="add del mod">
          <ac:chgData name="Divya Shah (Contractor)" userId="5ca2817f-a727-4ebd-9295-c63a43b8520a" providerId="ADAL" clId="{C19F8DFC-9B2B-4399-A4D2-57B098906CAE}" dt="2025-07-23T13:54:46.672" v="578"/>
          <ac:spMkLst>
            <pc:docMk/>
            <pc:sldMk cId="2391474065" sldId="8458"/>
            <ac:spMk id="3" creationId="{6FC5E5D8-AB7B-9AE3-EE4D-F17617D766A3}"/>
          </ac:spMkLst>
        </pc:spChg>
        <pc:spChg chg="add del mod">
          <ac:chgData name="Divya Shah (Contractor)" userId="5ca2817f-a727-4ebd-9295-c63a43b8520a" providerId="ADAL" clId="{C19F8DFC-9B2B-4399-A4D2-57B098906CAE}" dt="2025-07-23T13:54:52.228" v="579"/>
          <ac:spMkLst>
            <pc:docMk/>
            <pc:sldMk cId="2391474065" sldId="8458"/>
            <ac:spMk id="4" creationId="{079061D2-E8F9-C8FF-606D-860B9E65C8B7}"/>
          </ac:spMkLst>
        </pc:spChg>
        <pc:spChg chg="add del mod ord">
          <ac:chgData name="Divya Shah (Contractor)" userId="5ca2817f-a727-4ebd-9295-c63a43b8520a" providerId="ADAL" clId="{C19F8DFC-9B2B-4399-A4D2-57B098906CAE}" dt="2025-07-23T13:58:02.746" v="614" actId="478"/>
          <ac:spMkLst>
            <pc:docMk/>
            <pc:sldMk cId="2391474065" sldId="8458"/>
            <ac:spMk id="7" creationId="{5C5E1DF2-3714-F069-38B7-C218CC6F1226}"/>
          </ac:spMkLst>
        </pc:spChg>
        <pc:picChg chg="add mod ord modCrop">
          <ac:chgData name="Divya Shah (Contractor)" userId="5ca2817f-a727-4ebd-9295-c63a43b8520a" providerId="ADAL" clId="{C19F8DFC-9B2B-4399-A4D2-57B098906CAE}" dt="2025-07-29T14:52:17.741" v="1659" actId="1076"/>
          <ac:picMkLst>
            <pc:docMk/>
            <pc:sldMk cId="2391474065" sldId="8458"/>
            <ac:picMk id="5" creationId="{F75AF120-D60B-13BA-9659-2823D8C0B95F}"/>
          </ac:picMkLst>
        </pc:picChg>
        <pc:picChg chg="add mod ord modCrop">
          <ac:chgData name="Divya Shah (Contractor)" userId="5ca2817f-a727-4ebd-9295-c63a43b8520a" providerId="ADAL" clId="{C19F8DFC-9B2B-4399-A4D2-57B098906CAE}" dt="2025-07-29T14:52:15.099" v="1658" actId="1076"/>
          <ac:picMkLst>
            <pc:docMk/>
            <pc:sldMk cId="2391474065" sldId="8458"/>
            <ac:picMk id="6" creationId="{DC61AA5C-4F17-1A4A-C351-11D9C71D9D38}"/>
          </ac:picMkLst>
        </pc:picChg>
      </pc:sldChg>
      <pc:sldChg chg="addSp delSp modSp new mod modClrScheme chgLayout modNotesTx">
        <pc:chgData name="Divya Shah (Contractor)" userId="5ca2817f-a727-4ebd-9295-c63a43b8520a" providerId="ADAL" clId="{C19F8DFC-9B2B-4399-A4D2-57B098906CAE}" dt="2025-08-04T17:37:32.969" v="6033" actId="20577"/>
        <pc:sldMkLst>
          <pc:docMk/>
          <pc:sldMk cId="103767668" sldId="8459"/>
        </pc:sldMkLst>
        <pc:spChg chg="add del">
          <ac:chgData name="Divya Shah (Contractor)" userId="5ca2817f-a727-4ebd-9295-c63a43b8520a" providerId="ADAL" clId="{C19F8DFC-9B2B-4399-A4D2-57B098906CAE}" dt="2025-07-29T14:55:18.609" v="1661" actId="478"/>
          <ac:spMkLst>
            <pc:docMk/>
            <pc:sldMk cId="103767668" sldId="8459"/>
            <ac:spMk id="2" creationId="{4A239269-1E6F-A83C-A587-86C53848BAB4}"/>
          </ac:spMkLst>
        </pc:spChg>
        <pc:spChg chg="add mod">
          <ac:chgData name="Divya Shah (Contractor)" userId="5ca2817f-a727-4ebd-9295-c63a43b8520a" providerId="ADAL" clId="{C19F8DFC-9B2B-4399-A4D2-57B098906CAE}" dt="2025-07-30T14:01:29.486" v="3354" actId="1076"/>
          <ac:spMkLst>
            <pc:docMk/>
            <pc:sldMk cId="103767668" sldId="8459"/>
            <ac:spMk id="4" creationId="{79C452FC-86C1-14B9-FB6E-777CBE5A1C87}"/>
          </ac:spMkLst>
        </pc:spChg>
        <pc:spChg chg="add del mod ord">
          <ac:chgData name="Divya Shah (Contractor)" userId="5ca2817f-a727-4ebd-9295-c63a43b8520a" providerId="ADAL" clId="{C19F8DFC-9B2B-4399-A4D2-57B098906CAE}" dt="2025-07-29T15:02:23.382" v="1863" actId="478"/>
          <ac:spMkLst>
            <pc:docMk/>
            <pc:sldMk cId="103767668" sldId="8459"/>
            <ac:spMk id="6" creationId="{8CCF079A-C6C5-8B46-5EA1-C1ACEBDA4C99}"/>
          </ac:spMkLst>
        </pc:spChg>
        <pc:spChg chg="add del mod">
          <ac:chgData name="Divya Shah (Contractor)" userId="5ca2817f-a727-4ebd-9295-c63a43b8520a" providerId="ADAL" clId="{C19F8DFC-9B2B-4399-A4D2-57B098906CAE}" dt="2025-07-29T15:03:40.408" v="1872" actId="478"/>
          <ac:spMkLst>
            <pc:docMk/>
            <pc:sldMk cId="103767668" sldId="8459"/>
            <ac:spMk id="8" creationId="{9954838F-E473-C016-4913-348A5958AEFC}"/>
          </ac:spMkLst>
        </pc:spChg>
        <pc:spChg chg="add del mod ord">
          <ac:chgData name="Divya Shah (Contractor)" userId="5ca2817f-a727-4ebd-9295-c63a43b8520a" providerId="ADAL" clId="{C19F8DFC-9B2B-4399-A4D2-57B098906CAE}" dt="2025-07-29T15:34:55.509" v="2156" actId="700"/>
          <ac:spMkLst>
            <pc:docMk/>
            <pc:sldMk cId="103767668" sldId="8459"/>
            <ac:spMk id="9" creationId="{0894259F-F68A-1859-C296-3EB60EF2DD5B}"/>
          </ac:spMkLst>
        </pc:spChg>
        <pc:spChg chg="add del mod">
          <ac:chgData name="Divya Shah (Contractor)" userId="5ca2817f-a727-4ebd-9295-c63a43b8520a" providerId="ADAL" clId="{C19F8DFC-9B2B-4399-A4D2-57B098906CAE}" dt="2025-07-23T14:42:23.137" v="656" actId="26606"/>
          <ac:spMkLst>
            <pc:docMk/>
            <pc:sldMk cId="103767668" sldId="8459"/>
            <ac:spMk id="10" creationId="{40B817E6-5C40-F2A0-0005-78FF58753992}"/>
          </ac:spMkLst>
        </pc:spChg>
        <pc:spChg chg="add del mod ord">
          <ac:chgData name="Divya Shah (Contractor)" userId="5ca2817f-a727-4ebd-9295-c63a43b8520a" providerId="ADAL" clId="{C19F8DFC-9B2B-4399-A4D2-57B098906CAE}" dt="2025-07-29T15:35:15.520" v="2159" actId="478"/>
          <ac:spMkLst>
            <pc:docMk/>
            <pc:sldMk cId="103767668" sldId="8459"/>
            <ac:spMk id="10" creationId="{CD3196D8-EC0F-7B9B-FF4C-22B7646FCA6E}"/>
          </ac:spMkLst>
        </pc:spChg>
        <pc:picChg chg="add del mod">
          <ac:chgData name="Divya Shah (Contractor)" userId="5ca2817f-a727-4ebd-9295-c63a43b8520a" providerId="ADAL" clId="{C19F8DFC-9B2B-4399-A4D2-57B098906CAE}" dt="2025-07-29T14:55:16.337" v="1660" actId="478"/>
          <ac:picMkLst>
            <pc:docMk/>
            <pc:sldMk cId="103767668" sldId="8459"/>
            <ac:picMk id="3" creationId="{9F827014-D0E2-E76C-9F7D-72873AA7FBE2}"/>
          </ac:picMkLst>
        </pc:picChg>
        <pc:picChg chg="add del mod modCrop">
          <ac:chgData name="Divya Shah (Contractor)" userId="5ca2817f-a727-4ebd-9295-c63a43b8520a" providerId="ADAL" clId="{C19F8DFC-9B2B-4399-A4D2-57B098906CAE}" dt="2025-07-30T14:01:29.486" v="3354" actId="1076"/>
          <ac:picMkLst>
            <pc:docMk/>
            <pc:sldMk cId="103767668" sldId="8459"/>
            <ac:picMk id="5" creationId="{42AB5EEF-8A03-F208-C5A6-060585A4A45D}"/>
          </ac:picMkLst>
        </pc:picChg>
        <pc:picChg chg="add del mod">
          <ac:chgData name="Divya Shah (Contractor)" userId="5ca2817f-a727-4ebd-9295-c63a43b8520a" providerId="ADAL" clId="{C19F8DFC-9B2B-4399-A4D2-57B098906CAE}" dt="2025-07-29T14:57:06" v="1676" actId="478"/>
          <ac:picMkLst>
            <pc:docMk/>
            <pc:sldMk cId="103767668" sldId="8459"/>
            <ac:picMk id="7" creationId="{17E9B423-2E07-E2FE-1BF5-6867A6FF3A0F}"/>
          </ac:picMkLst>
        </pc:picChg>
      </pc:sldChg>
      <pc:sldChg chg="addSp delSp modSp new mod modNotesTx">
        <pc:chgData name="Divya Shah (Contractor)" userId="5ca2817f-a727-4ebd-9295-c63a43b8520a" providerId="ADAL" clId="{C19F8DFC-9B2B-4399-A4D2-57B098906CAE}" dt="2025-08-12T14:31:24.389" v="7552" actId="20577"/>
        <pc:sldMkLst>
          <pc:docMk/>
          <pc:sldMk cId="3579074862" sldId="8460"/>
        </pc:sldMkLst>
        <pc:spChg chg="del mod">
          <ac:chgData name="Divya Shah (Contractor)" userId="5ca2817f-a727-4ebd-9295-c63a43b8520a" providerId="ADAL" clId="{C19F8DFC-9B2B-4399-A4D2-57B098906CAE}" dt="2025-07-29T15:08:29.542" v="1940" actId="478"/>
          <ac:spMkLst>
            <pc:docMk/>
            <pc:sldMk cId="3579074862" sldId="8460"/>
            <ac:spMk id="2" creationId="{43D86618-A8FB-7270-CA64-9CCE8D01FFE3}"/>
          </ac:spMkLst>
        </pc:spChg>
        <pc:spChg chg="add mod">
          <ac:chgData name="Divya Shah (Contractor)" userId="5ca2817f-a727-4ebd-9295-c63a43b8520a" providerId="ADAL" clId="{C19F8DFC-9B2B-4399-A4D2-57B098906CAE}" dt="2025-07-29T15:15:07.450" v="2056" actId="20577"/>
          <ac:spMkLst>
            <pc:docMk/>
            <pc:sldMk cId="3579074862" sldId="8460"/>
            <ac:spMk id="10" creationId="{0CE1D080-65C1-980B-EBED-81A3B00CFFAB}"/>
          </ac:spMkLst>
        </pc:spChg>
        <pc:spChg chg="add del mod">
          <ac:chgData name="Divya Shah (Contractor)" userId="5ca2817f-a727-4ebd-9295-c63a43b8520a" providerId="ADAL" clId="{C19F8DFC-9B2B-4399-A4D2-57B098906CAE}" dt="2025-07-29T15:08:31.812" v="1941" actId="478"/>
          <ac:spMkLst>
            <pc:docMk/>
            <pc:sldMk cId="3579074862" sldId="8460"/>
            <ac:spMk id="12" creationId="{142278D7-5351-935D-F6E8-424E2C729A1F}"/>
          </ac:spMkLst>
        </pc:spChg>
        <pc:picChg chg="add del mod">
          <ac:chgData name="Divya Shah (Contractor)" userId="5ca2817f-a727-4ebd-9295-c63a43b8520a" providerId="ADAL" clId="{C19F8DFC-9B2B-4399-A4D2-57B098906CAE}" dt="2025-07-29T13:48:24.073" v="1446" actId="478"/>
          <ac:picMkLst>
            <pc:docMk/>
            <pc:sldMk cId="3579074862" sldId="8460"/>
            <ac:picMk id="4" creationId="{4C4D158B-78B4-6F13-86C2-F14A4B8CE402}"/>
          </ac:picMkLst>
        </pc:picChg>
        <pc:picChg chg="add del mod modCrop">
          <ac:chgData name="Divya Shah (Contractor)" userId="5ca2817f-a727-4ebd-9295-c63a43b8520a" providerId="ADAL" clId="{C19F8DFC-9B2B-4399-A4D2-57B098906CAE}" dt="2025-07-29T14:04:43.628" v="1465" actId="478"/>
          <ac:picMkLst>
            <pc:docMk/>
            <pc:sldMk cId="3579074862" sldId="8460"/>
            <ac:picMk id="6" creationId="{9C50AD63-43F5-0392-C58B-FAAD4F57A20D}"/>
          </ac:picMkLst>
        </pc:picChg>
        <pc:picChg chg="add del mod">
          <ac:chgData name="Divya Shah (Contractor)" userId="5ca2817f-a727-4ebd-9295-c63a43b8520a" providerId="ADAL" clId="{C19F8DFC-9B2B-4399-A4D2-57B098906CAE}" dt="2025-07-29T15:08:04.802" v="1934" actId="478"/>
          <ac:picMkLst>
            <pc:docMk/>
            <pc:sldMk cId="3579074862" sldId="8460"/>
            <ac:picMk id="8" creationId="{17956B89-D0DF-97CE-66EE-B4CE9DACCD69}"/>
          </ac:picMkLst>
        </pc:picChg>
        <pc:picChg chg="add mod">
          <ac:chgData name="Divya Shah (Contractor)" userId="5ca2817f-a727-4ebd-9295-c63a43b8520a" providerId="ADAL" clId="{C19F8DFC-9B2B-4399-A4D2-57B098906CAE}" dt="2025-07-29T15:08:12.188" v="1937" actId="1076"/>
          <ac:picMkLst>
            <pc:docMk/>
            <pc:sldMk cId="3579074862" sldId="8460"/>
            <ac:picMk id="9" creationId="{E24447D5-FC2A-E452-D7B9-F43B383F2D0A}"/>
          </ac:picMkLst>
        </pc:picChg>
      </pc:sldChg>
      <pc:sldChg chg="addSp delSp modSp new add del mod ord modClrScheme chgLayout modNotesTx">
        <pc:chgData name="Divya Shah (Contractor)" userId="5ca2817f-a727-4ebd-9295-c63a43b8520a" providerId="ADAL" clId="{C19F8DFC-9B2B-4399-A4D2-57B098906CAE}" dt="2025-08-05T18:43:22.034" v="7425" actId="20577"/>
        <pc:sldMkLst>
          <pc:docMk/>
          <pc:sldMk cId="1394210865" sldId="8461"/>
        </pc:sldMkLst>
        <pc:spChg chg="del mod ord">
          <ac:chgData name="Divya Shah (Contractor)" userId="5ca2817f-a727-4ebd-9295-c63a43b8520a" providerId="ADAL" clId="{C19F8DFC-9B2B-4399-A4D2-57B098906CAE}" dt="2025-07-29T15:36:28.558" v="2166" actId="700"/>
          <ac:spMkLst>
            <pc:docMk/>
            <pc:sldMk cId="1394210865" sldId="8461"/>
            <ac:spMk id="2" creationId="{14A48484-9375-40E1-34F3-FC47683E95CD}"/>
          </ac:spMkLst>
        </pc:spChg>
        <pc:spChg chg="add mod ord">
          <ac:chgData name="Divya Shah (Contractor)" userId="5ca2817f-a727-4ebd-9295-c63a43b8520a" providerId="ADAL" clId="{C19F8DFC-9B2B-4399-A4D2-57B098906CAE}" dt="2025-07-29T16:01:54.397" v="2632" actId="207"/>
          <ac:spMkLst>
            <pc:docMk/>
            <pc:sldMk cId="1394210865" sldId="8461"/>
            <ac:spMk id="3" creationId="{B28D90FE-398D-4438-F028-5DA408D9A89C}"/>
          </ac:spMkLst>
        </pc:spChg>
        <pc:spChg chg="add mod">
          <ac:chgData name="Divya Shah (Contractor)" userId="5ca2817f-a727-4ebd-9295-c63a43b8520a" providerId="ADAL" clId="{C19F8DFC-9B2B-4399-A4D2-57B098906CAE}" dt="2025-08-05T18:39:01.918" v="6825" actId="20577"/>
          <ac:spMkLst>
            <pc:docMk/>
            <pc:sldMk cId="1394210865" sldId="8461"/>
            <ac:spMk id="4" creationId="{65E36F4E-0A81-DA83-3264-1E076AB57E0B}"/>
          </ac:spMkLst>
        </pc:spChg>
        <pc:spChg chg="add del mod">
          <ac:chgData name="Divya Shah (Contractor)" userId="5ca2817f-a727-4ebd-9295-c63a43b8520a" providerId="ADAL" clId="{C19F8DFC-9B2B-4399-A4D2-57B098906CAE}" dt="2025-07-29T15:38:29.333" v="2200" actId="478"/>
          <ac:spMkLst>
            <pc:docMk/>
            <pc:sldMk cId="1394210865" sldId="8461"/>
            <ac:spMk id="5" creationId="{1E405409-D94D-5E7E-1DCE-ADEA1F4EDB42}"/>
          </ac:spMkLst>
        </pc:spChg>
      </pc:sldChg>
      <pc:sldChg chg="addSp delSp modSp new mod modClrScheme chgLayout modNotesTx">
        <pc:chgData name="Divya Shah (Contractor)" userId="5ca2817f-a727-4ebd-9295-c63a43b8520a" providerId="ADAL" clId="{C19F8DFC-9B2B-4399-A4D2-57B098906CAE}" dt="2025-07-30T18:21:30.128" v="5880" actId="20577"/>
        <pc:sldMkLst>
          <pc:docMk/>
          <pc:sldMk cId="1051428407" sldId="8462"/>
        </pc:sldMkLst>
        <pc:spChg chg="del">
          <ac:chgData name="Divya Shah (Contractor)" userId="5ca2817f-a727-4ebd-9295-c63a43b8520a" providerId="ADAL" clId="{C19F8DFC-9B2B-4399-A4D2-57B098906CAE}" dt="2025-07-29T17:43:50.029" v="3135" actId="478"/>
          <ac:spMkLst>
            <pc:docMk/>
            <pc:sldMk cId="1051428407" sldId="8462"/>
            <ac:spMk id="2" creationId="{941E9A85-178F-AE7A-6403-C3C32BFE9D5D}"/>
          </ac:spMkLst>
        </pc:spChg>
        <pc:spChg chg="add del mod ord">
          <ac:chgData name="Divya Shah (Contractor)" userId="5ca2817f-a727-4ebd-9295-c63a43b8520a" providerId="ADAL" clId="{C19F8DFC-9B2B-4399-A4D2-57B098906CAE}" dt="2025-07-29T17:56:19.615" v="3315" actId="26606"/>
          <ac:spMkLst>
            <pc:docMk/>
            <pc:sldMk cId="1051428407" sldId="8462"/>
            <ac:spMk id="5" creationId="{FD791EF2-48C4-3731-8B8B-5E6B676FCC36}"/>
          </ac:spMkLst>
        </pc:spChg>
        <pc:picChg chg="add mod">
          <ac:chgData name="Divya Shah (Contractor)" userId="5ca2817f-a727-4ebd-9295-c63a43b8520a" providerId="ADAL" clId="{C19F8DFC-9B2B-4399-A4D2-57B098906CAE}" dt="2025-07-29T17:56:28.212" v="3317" actId="1076"/>
          <ac:picMkLst>
            <pc:docMk/>
            <pc:sldMk cId="1051428407" sldId="8462"/>
            <ac:picMk id="4" creationId="{C1564F82-02B6-C595-A2F6-BB4B5C94FC34}"/>
          </ac:picMkLst>
        </pc:picChg>
      </pc:sldChg>
      <pc:sldChg chg="addSp delSp modSp new mod ord modNotesTx">
        <pc:chgData name="Divya Shah (Contractor)" userId="5ca2817f-a727-4ebd-9295-c63a43b8520a" providerId="ADAL" clId="{C19F8DFC-9B2B-4399-A4D2-57B098906CAE}" dt="2025-08-05T17:56:32.737" v="6331" actId="1076"/>
        <pc:sldMkLst>
          <pc:docMk/>
          <pc:sldMk cId="3285224715" sldId="8463"/>
        </pc:sldMkLst>
        <pc:spChg chg="del">
          <ac:chgData name="Divya Shah (Contractor)" userId="5ca2817f-a727-4ebd-9295-c63a43b8520a" providerId="ADAL" clId="{C19F8DFC-9B2B-4399-A4D2-57B098906CAE}" dt="2025-07-30T15:12:22.506" v="5108" actId="478"/>
          <ac:spMkLst>
            <pc:docMk/>
            <pc:sldMk cId="3285224715" sldId="8463"/>
            <ac:spMk id="2" creationId="{48FA58AF-B2B0-C54A-1B64-75AE6E07813C}"/>
          </ac:spMkLst>
        </pc:spChg>
        <pc:picChg chg="add del mod">
          <ac:chgData name="Divya Shah (Contractor)" userId="5ca2817f-a727-4ebd-9295-c63a43b8520a" providerId="ADAL" clId="{C19F8DFC-9B2B-4399-A4D2-57B098906CAE}" dt="2025-07-30T17:38:59.004" v="5655" actId="478"/>
          <ac:picMkLst>
            <pc:docMk/>
            <pc:sldMk cId="3285224715" sldId="8463"/>
            <ac:picMk id="4" creationId="{9FE5A78D-20BB-258D-C67F-5C1032C46431}"/>
          </ac:picMkLst>
        </pc:picChg>
        <pc:picChg chg="add mod modCrop">
          <ac:chgData name="Divya Shah (Contractor)" userId="5ca2817f-a727-4ebd-9295-c63a43b8520a" providerId="ADAL" clId="{C19F8DFC-9B2B-4399-A4D2-57B098906CAE}" dt="2025-08-05T17:56:32.737" v="6331" actId="1076"/>
          <ac:picMkLst>
            <pc:docMk/>
            <pc:sldMk cId="3285224715" sldId="8463"/>
            <ac:picMk id="6" creationId="{EBD2DD9B-B96F-6A9C-A67B-C592D54BA3BA}"/>
          </ac:picMkLst>
        </pc:picChg>
        <pc:picChg chg="add del">
          <ac:chgData name="Divya Shah (Contractor)" userId="5ca2817f-a727-4ebd-9295-c63a43b8520a" providerId="ADAL" clId="{C19F8DFC-9B2B-4399-A4D2-57B098906CAE}" dt="2025-07-30T17:39:14.303" v="5657" actId="478"/>
          <ac:picMkLst>
            <pc:docMk/>
            <pc:sldMk cId="3285224715" sldId="8463"/>
            <ac:picMk id="8" creationId="{98877EF3-2DA6-958B-544C-24AE55A21002}"/>
          </ac:picMkLst>
        </pc:picChg>
        <pc:picChg chg="add mod">
          <ac:chgData name="Divya Shah (Contractor)" userId="5ca2817f-a727-4ebd-9295-c63a43b8520a" providerId="ADAL" clId="{C19F8DFC-9B2B-4399-A4D2-57B098906CAE}" dt="2025-07-31T14:40:58.772" v="5892" actId="1076"/>
          <ac:picMkLst>
            <pc:docMk/>
            <pc:sldMk cId="3285224715" sldId="8463"/>
            <ac:picMk id="10" creationId="{8B0B0332-3608-1C2F-D85A-1675F20F420D}"/>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92F760-0B17-4DBA-9ECD-38367533EC9E}"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6633679D-A241-4B40-94FA-4631ACB5F1A8}">
      <dgm:prSet custT="1"/>
      <dgm:spPr/>
      <dgm:t>
        <a:bodyPr/>
        <a:lstStyle/>
        <a:p>
          <a:pPr>
            <a:lnSpc>
              <a:spcPct val="100000"/>
            </a:lnSpc>
          </a:pPr>
          <a:r>
            <a:rPr lang="en-US" sz="1400" dirty="0">
              <a:latin typeface="Georgia" panose="02040502050405020303" pitchFamily="18" charset="0"/>
            </a:rPr>
            <a:t>Different kinds of businesses need automated table extraction for financial reports, invoices, research papers, etc.</a:t>
          </a:r>
        </a:p>
      </dgm:t>
    </dgm:pt>
    <dgm:pt modelId="{E300C1DB-A96A-4F1B-8FA3-AC3CD596C680}" type="parTrans" cxnId="{7A322F99-AB8D-4C90-8E28-6F4CB210F613}">
      <dgm:prSet/>
      <dgm:spPr/>
      <dgm:t>
        <a:bodyPr/>
        <a:lstStyle/>
        <a:p>
          <a:endParaRPr lang="en-US"/>
        </a:p>
      </dgm:t>
    </dgm:pt>
    <dgm:pt modelId="{3A937B18-F63D-490E-861B-B33691DE2625}" type="sibTrans" cxnId="{7A322F99-AB8D-4C90-8E28-6F4CB210F613}">
      <dgm:prSet/>
      <dgm:spPr/>
      <dgm:t>
        <a:bodyPr/>
        <a:lstStyle/>
        <a:p>
          <a:pPr>
            <a:lnSpc>
              <a:spcPct val="100000"/>
            </a:lnSpc>
          </a:pPr>
          <a:endParaRPr lang="en-US"/>
        </a:p>
      </dgm:t>
    </dgm:pt>
    <dgm:pt modelId="{8786D996-D259-4016-8A37-9FEFB0D63B6A}">
      <dgm:prSet custT="1"/>
      <dgm:spPr/>
      <dgm:t>
        <a:bodyPr/>
        <a:lstStyle/>
        <a:p>
          <a:pPr>
            <a:lnSpc>
              <a:spcPct val="100000"/>
            </a:lnSpc>
          </a:pPr>
          <a:r>
            <a:rPr lang="en-US" sz="1400" dirty="0">
              <a:latin typeface="Georgia" panose="02040502050405020303" pitchFamily="18" charset="0"/>
            </a:rPr>
            <a:t>Saves time and reduces human errors in data processing.</a:t>
          </a:r>
        </a:p>
      </dgm:t>
    </dgm:pt>
    <dgm:pt modelId="{38434A72-54B5-4156-9CBE-E26E4EC33D85}" type="parTrans" cxnId="{883E1CDE-1A3E-4601-B532-297C290A3A29}">
      <dgm:prSet/>
      <dgm:spPr/>
      <dgm:t>
        <a:bodyPr/>
        <a:lstStyle/>
        <a:p>
          <a:endParaRPr lang="en-US"/>
        </a:p>
      </dgm:t>
    </dgm:pt>
    <dgm:pt modelId="{872C7E31-5389-4994-A9A7-022CA3A8BF1D}" type="sibTrans" cxnId="{883E1CDE-1A3E-4601-B532-297C290A3A29}">
      <dgm:prSet/>
      <dgm:spPr/>
      <dgm:t>
        <a:bodyPr/>
        <a:lstStyle/>
        <a:p>
          <a:pPr>
            <a:lnSpc>
              <a:spcPct val="100000"/>
            </a:lnSpc>
          </a:pPr>
          <a:endParaRPr lang="en-US"/>
        </a:p>
      </dgm:t>
    </dgm:pt>
    <dgm:pt modelId="{C131E9F9-7F5F-442F-95E3-90A6FF3045D5}">
      <dgm:prSet custT="1"/>
      <dgm:spPr/>
      <dgm:t>
        <a:bodyPr/>
        <a:lstStyle/>
        <a:p>
          <a:pPr>
            <a:lnSpc>
              <a:spcPct val="100000"/>
            </a:lnSpc>
          </a:pPr>
          <a:r>
            <a:rPr lang="en-US" sz="1400" b="1" dirty="0">
              <a:latin typeface="Georgia" panose="02040502050405020303" pitchFamily="18" charset="0"/>
            </a:rPr>
            <a:t>Research and Academia: </a:t>
          </a:r>
          <a:r>
            <a:rPr lang="en-US" sz="1400" dirty="0">
              <a:latin typeface="Georgia" panose="02040502050405020303" pitchFamily="18" charset="0"/>
            </a:rPr>
            <a:t>AI-powered table extraction helps scientists and researchers analyze large datasets from published papers</a:t>
          </a:r>
        </a:p>
      </dgm:t>
    </dgm:pt>
    <dgm:pt modelId="{421BA26E-E34C-48F3-888E-0AC478FFAC55}" type="parTrans" cxnId="{04FBBED3-95A8-46ED-90A8-EDD0F283550D}">
      <dgm:prSet/>
      <dgm:spPr/>
      <dgm:t>
        <a:bodyPr/>
        <a:lstStyle/>
        <a:p>
          <a:endParaRPr lang="en-US"/>
        </a:p>
      </dgm:t>
    </dgm:pt>
    <dgm:pt modelId="{D3ACE10C-D86B-453B-9576-E1A6DCF2001C}" type="sibTrans" cxnId="{04FBBED3-95A8-46ED-90A8-EDD0F283550D}">
      <dgm:prSet/>
      <dgm:spPr/>
      <dgm:t>
        <a:bodyPr/>
        <a:lstStyle/>
        <a:p>
          <a:pPr>
            <a:lnSpc>
              <a:spcPct val="100000"/>
            </a:lnSpc>
          </a:pPr>
          <a:endParaRPr lang="en-US"/>
        </a:p>
      </dgm:t>
    </dgm:pt>
    <dgm:pt modelId="{CD021EED-6800-4B2D-A8A1-7E589AE17B28}">
      <dgm:prSet custT="1"/>
      <dgm:spPr/>
      <dgm:t>
        <a:bodyPr/>
        <a:lstStyle/>
        <a:p>
          <a:pPr>
            <a:lnSpc>
              <a:spcPct val="100000"/>
            </a:lnSpc>
          </a:pPr>
          <a:r>
            <a:rPr lang="en-US" sz="1400" b="1" dirty="0">
              <a:latin typeface="Georgia" panose="02040502050405020303" pitchFamily="18" charset="0"/>
            </a:rPr>
            <a:t>Government and Legal Documents: </a:t>
          </a:r>
          <a:r>
            <a:rPr lang="en-US" sz="1400" dirty="0">
              <a:latin typeface="Georgia" panose="02040502050405020303" pitchFamily="18" charset="0"/>
            </a:rPr>
            <a:t>Automating table extraction improves data organization for regulations, policies, and audits. </a:t>
          </a:r>
        </a:p>
      </dgm:t>
    </dgm:pt>
    <dgm:pt modelId="{63E0D435-FB86-4700-9D30-2227B3531572}" type="parTrans" cxnId="{AA9D7D91-05B1-4DA0-B922-635ECB794377}">
      <dgm:prSet/>
      <dgm:spPr/>
      <dgm:t>
        <a:bodyPr/>
        <a:lstStyle/>
        <a:p>
          <a:endParaRPr lang="en-US"/>
        </a:p>
      </dgm:t>
    </dgm:pt>
    <dgm:pt modelId="{23C636E8-D4C7-4FB8-A93C-E99E373A708D}" type="sibTrans" cxnId="{AA9D7D91-05B1-4DA0-B922-635ECB794377}">
      <dgm:prSet/>
      <dgm:spPr/>
      <dgm:t>
        <a:bodyPr/>
        <a:lstStyle/>
        <a:p>
          <a:pPr>
            <a:lnSpc>
              <a:spcPct val="100000"/>
            </a:lnSpc>
          </a:pPr>
          <a:endParaRPr lang="en-US"/>
        </a:p>
      </dgm:t>
    </dgm:pt>
    <dgm:pt modelId="{DCBA7BAA-64A6-4F7D-969F-8F4A1AEF6D37}">
      <dgm:prSet custT="1"/>
      <dgm:spPr/>
      <dgm:t>
        <a:bodyPr/>
        <a:lstStyle/>
        <a:p>
          <a:pPr>
            <a:lnSpc>
              <a:spcPct val="100000"/>
            </a:lnSpc>
          </a:pPr>
          <a:r>
            <a:rPr lang="en-US" sz="1400" b="1" dirty="0">
              <a:latin typeface="Georgia" panose="02040502050405020303" pitchFamily="18" charset="0"/>
            </a:rPr>
            <a:t>AI Advancements</a:t>
          </a:r>
          <a:r>
            <a:rPr lang="en-US" sz="1400" dirty="0">
              <a:latin typeface="Georgia" panose="02040502050405020303" pitchFamily="18" charset="0"/>
            </a:rPr>
            <a:t>: Contributes to document AI, making it easier for future models to handle unstructured tables.</a:t>
          </a:r>
        </a:p>
      </dgm:t>
    </dgm:pt>
    <dgm:pt modelId="{A6862C21-0C9E-48A7-86F4-5119332AD403}" type="parTrans" cxnId="{E8352B31-E97E-497D-B60D-6B227D929C89}">
      <dgm:prSet/>
      <dgm:spPr/>
      <dgm:t>
        <a:bodyPr/>
        <a:lstStyle/>
        <a:p>
          <a:endParaRPr lang="en-US"/>
        </a:p>
      </dgm:t>
    </dgm:pt>
    <dgm:pt modelId="{492C74C0-96BE-40C5-BEE1-C96CADBEDA9F}" type="sibTrans" cxnId="{E8352B31-E97E-497D-B60D-6B227D929C89}">
      <dgm:prSet/>
      <dgm:spPr/>
      <dgm:t>
        <a:bodyPr/>
        <a:lstStyle/>
        <a:p>
          <a:endParaRPr lang="en-US"/>
        </a:p>
      </dgm:t>
    </dgm:pt>
    <dgm:pt modelId="{0C0C6BDF-2FFE-4ED3-9B4C-6D39A1D3398A}" type="pres">
      <dgm:prSet presAssocID="{F692F760-0B17-4DBA-9ECD-38367533EC9E}" presName="root" presStyleCnt="0">
        <dgm:presLayoutVars>
          <dgm:dir/>
          <dgm:resizeHandles val="exact"/>
        </dgm:presLayoutVars>
      </dgm:prSet>
      <dgm:spPr/>
    </dgm:pt>
    <dgm:pt modelId="{45D0F02E-6796-4CCA-8971-FF3B3BC7C25B}" type="pres">
      <dgm:prSet presAssocID="{F692F760-0B17-4DBA-9ECD-38367533EC9E}" presName="container" presStyleCnt="0">
        <dgm:presLayoutVars>
          <dgm:dir/>
          <dgm:resizeHandles val="exact"/>
        </dgm:presLayoutVars>
      </dgm:prSet>
      <dgm:spPr/>
    </dgm:pt>
    <dgm:pt modelId="{D221987A-BFA0-4616-AF94-D922C6B29E00}" type="pres">
      <dgm:prSet presAssocID="{6633679D-A241-4B40-94FA-4631ACB5F1A8}" presName="compNode" presStyleCnt="0"/>
      <dgm:spPr/>
    </dgm:pt>
    <dgm:pt modelId="{E8984E67-623A-4668-86EC-47225A4C69CC}" type="pres">
      <dgm:prSet presAssocID="{6633679D-A241-4B40-94FA-4631ACB5F1A8}" presName="iconBgRect" presStyleLbl="bgShp" presStyleIdx="0" presStyleCnt="5"/>
      <dgm:spPr/>
    </dgm:pt>
    <dgm:pt modelId="{5296C9B2-178F-4BA9-9285-0683F410272A}" type="pres">
      <dgm:prSet presAssocID="{6633679D-A241-4B40-94FA-4631ACB5F1A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search"/>
        </a:ext>
      </dgm:extLst>
    </dgm:pt>
    <dgm:pt modelId="{AADABE89-0C25-4831-AFA8-C9EBBA79D79C}" type="pres">
      <dgm:prSet presAssocID="{6633679D-A241-4B40-94FA-4631ACB5F1A8}" presName="spaceRect" presStyleCnt="0"/>
      <dgm:spPr/>
    </dgm:pt>
    <dgm:pt modelId="{D99F6634-7FDC-49E7-B833-0B175DD9CB77}" type="pres">
      <dgm:prSet presAssocID="{6633679D-A241-4B40-94FA-4631ACB5F1A8}" presName="textRect" presStyleLbl="revTx" presStyleIdx="0" presStyleCnt="5">
        <dgm:presLayoutVars>
          <dgm:chMax val="1"/>
          <dgm:chPref val="1"/>
        </dgm:presLayoutVars>
      </dgm:prSet>
      <dgm:spPr/>
    </dgm:pt>
    <dgm:pt modelId="{57ED6DD8-9957-489F-928A-71E73D31A219}" type="pres">
      <dgm:prSet presAssocID="{3A937B18-F63D-490E-861B-B33691DE2625}" presName="sibTrans" presStyleLbl="sibTrans2D1" presStyleIdx="0" presStyleCnt="0"/>
      <dgm:spPr/>
    </dgm:pt>
    <dgm:pt modelId="{389A591A-C6CC-445A-8839-13BEA170890B}" type="pres">
      <dgm:prSet presAssocID="{8786D996-D259-4016-8A37-9FEFB0D63B6A}" presName="compNode" presStyleCnt="0"/>
      <dgm:spPr/>
    </dgm:pt>
    <dgm:pt modelId="{37C1EBCF-AF10-42AE-8952-E8A0D6751F2A}" type="pres">
      <dgm:prSet presAssocID="{8786D996-D259-4016-8A37-9FEFB0D63B6A}" presName="iconBgRect" presStyleLbl="bgShp" presStyleIdx="1" presStyleCnt="5"/>
      <dgm:spPr/>
    </dgm:pt>
    <dgm:pt modelId="{FFB4FE46-65B1-4DC1-8891-5C0B11531115}" type="pres">
      <dgm:prSet presAssocID="{8786D996-D259-4016-8A37-9FEFB0D63B6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ze"/>
        </a:ext>
      </dgm:extLst>
    </dgm:pt>
    <dgm:pt modelId="{4F218C92-7BE5-4B4A-A759-A22233E182F2}" type="pres">
      <dgm:prSet presAssocID="{8786D996-D259-4016-8A37-9FEFB0D63B6A}" presName="spaceRect" presStyleCnt="0"/>
      <dgm:spPr/>
    </dgm:pt>
    <dgm:pt modelId="{662C4FEB-2FFF-42ED-9285-86AB64B88982}" type="pres">
      <dgm:prSet presAssocID="{8786D996-D259-4016-8A37-9FEFB0D63B6A}" presName="textRect" presStyleLbl="revTx" presStyleIdx="1" presStyleCnt="5">
        <dgm:presLayoutVars>
          <dgm:chMax val="1"/>
          <dgm:chPref val="1"/>
        </dgm:presLayoutVars>
      </dgm:prSet>
      <dgm:spPr/>
    </dgm:pt>
    <dgm:pt modelId="{D0AED2BF-E222-4DBA-82CE-13E752C1A0EF}" type="pres">
      <dgm:prSet presAssocID="{872C7E31-5389-4994-A9A7-022CA3A8BF1D}" presName="sibTrans" presStyleLbl="sibTrans2D1" presStyleIdx="0" presStyleCnt="0"/>
      <dgm:spPr/>
    </dgm:pt>
    <dgm:pt modelId="{A5DDFED3-9F9B-4CB5-BCF4-9C3ECB9206DC}" type="pres">
      <dgm:prSet presAssocID="{C131E9F9-7F5F-442F-95E3-90A6FF3045D5}" presName="compNode" presStyleCnt="0"/>
      <dgm:spPr/>
    </dgm:pt>
    <dgm:pt modelId="{B409385D-BD0D-46BC-9FC8-B68BEAAAE699}" type="pres">
      <dgm:prSet presAssocID="{C131E9F9-7F5F-442F-95E3-90A6FF3045D5}" presName="iconBgRect" presStyleLbl="bgShp" presStyleIdx="2" presStyleCnt="5"/>
      <dgm:spPr/>
    </dgm:pt>
    <dgm:pt modelId="{CFF9382F-149E-46B0-8E42-864AF249D719}" type="pres">
      <dgm:prSet presAssocID="{C131E9F9-7F5F-442F-95E3-90A6FF3045D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C95DE35C-81A0-41AC-BAB0-800B891901F2}" type="pres">
      <dgm:prSet presAssocID="{C131E9F9-7F5F-442F-95E3-90A6FF3045D5}" presName="spaceRect" presStyleCnt="0"/>
      <dgm:spPr/>
    </dgm:pt>
    <dgm:pt modelId="{B5A9808A-1E5E-4BDA-BC3F-19118411B00A}" type="pres">
      <dgm:prSet presAssocID="{C131E9F9-7F5F-442F-95E3-90A6FF3045D5}" presName="textRect" presStyleLbl="revTx" presStyleIdx="2" presStyleCnt="5">
        <dgm:presLayoutVars>
          <dgm:chMax val="1"/>
          <dgm:chPref val="1"/>
        </dgm:presLayoutVars>
      </dgm:prSet>
      <dgm:spPr/>
    </dgm:pt>
    <dgm:pt modelId="{3C5CA22D-5F12-437C-832C-6249A151933F}" type="pres">
      <dgm:prSet presAssocID="{D3ACE10C-D86B-453B-9576-E1A6DCF2001C}" presName="sibTrans" presStyleLbl="sibTrans2D1" presStyleIdx="0" presStyleCnt="0"/>
      <dgm:spPr/>
    </dgm:pt>
    <dgm:pt modelId="{D90A0F25-B67D-42DC-B6DE-568A19F4A4FE}" type="pres">
      <dgm:prSet presAssocID="{CD021EED-6800-4B2D-A8A1-7E589AE17B28}" presName="compNode" presStyleCnt="0"/>
      <dgm:spPr/>
    </dgm:pt>
    <dgm:pt modelId="{2071EAB3-BB73-4C00-A908-40ACFF471E95}" type="pres">
      <dgm:prSet presAssocID="{CD021EED-6800-4B2D-A8A1-7E589AE17B28}" presName="iconBgRect" presStyleLbl="bgShp" presStyleIdx="3" presStyleCnt="5"/>
      <dgm:spPr/>
    </dgm:pt>
    <dgm:pt modelId="{06ADDCAF-2C09-4AB8-9DA0-AF8239AEB04A}" type="pres">
      <dgm:prSet presAssocID="{CD021EED-6800-4B2D-A8A1-7E589AE17B2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nk"/>
        </a:ext>
      </dgm:extLst>
    </dgm:pt>
    <dgm:pt modelId="{94AB0A44-F6E1-4F1B-BF96-1959E1FCE2C7}" type="pres">
      <dgm:prSet presAssocID="{CD021EED-6800-4B2D-A8A1-7E589AE17B28}" presName="spaceRect" presStyleCnt="0"/>
      <dgm:spPr/>
    </dgm:pt>
    <dgm:pt modelId="{1A24424C-67A2-404F-9D38-378148DECB1B}" type="pres">
      <dgm:prSet presAssocID="{CD021EED-6800-4B2D-A8A1-7E589AE17B28}" presName="textRect" presStyleLbl="revTx" presStyleIdx="3" presStyleCnt="5">
        <dgm:presLayoutVars>
          <dgm:chMax val="1"/>
          <dgm:chPref val="1"/>
        </dgm:presLayoutVars>
      </dgm:prSet>
      <dgm:spPr/>
    </dgm:pt>
    <dgm:pt modelId="{9A7DE333-4CA7-442C-88B0-21DAD1A8A065}" type="pres">
      <dgm:prSet presAssocID="{23C636E8-D4C7-4FB8-A93C-E99E373A708D}" presName="sibTrans" presStyleLbl="sibTrans2D1" presStyleIdx="0" presStyleCnt="0"/>
      <dgm:spPr/>
    </dgm:pt>
    <dgm:pt modelId="{4BE4D4F5-A35A-4316-92F9-BC75CAE8C1B4}" type="pres">
      <dgm:prSet presAssocID="{DCBA7BAA-64A6-4F7D-969F-8F4A1AEF6D37}" presName="compNode" presStyleCnt="0"/>
      <dgm:spPr/>
    </dgm:pt>
    <dgm:pt modelId="{B3B18215-6F08-45F8-B348-33F50B4FA541}" type="pres">
      <dgm:prSet presAssocID="{DCBA7BAA-64A6-4F7D-969F-8F4A1AEF6D37}" presName="iconBgRect" presStyleLbl="bgShp" presStyleIdx="4" presStyleCnt="5"/>
      <dgm:spPr/>
    </dgm:pt>
    <dgm:pt modelId="{538488CC-0725-4999-8033-555C098D194F}" type="pres">
      <dgm:prSet presAssocID="{DCBA7BAA-64A6-4F7D-969F-8F4A1AEF6D3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obot"/>
        </a:ext>
      </dgm:extLst>
    </dgm:pt>
    <dgm:pt modelId="{7A62D7AC-06AA-4E36-BEBA-E6C59FBE2D7B}" type="pres">
      <dgm:prSet presAssocID="{DCBA7BAA-64A6-4F7D-969F-8F4A1AEF6D37}" presName="spaceRect" presStyleCnt="0"/>
      <dgm:spPr/>
    </dgm:pt>
    <dgm:pt modelId="{17355C4A-5B3A-4451-8AF5-18F543247B2E}" type="pres">
      <dgm:prSet presAssocID="{DCBA7BAA-64A6-4F7D-969F-8F4A1AEF6D37}" presName="textRect" presStyleLbl="revTx" presStyleIdx="4" presStyleCnt="5">
        <dgm:presLayoutVars>
          <dgm:chMax val="1"/>
          <dgm:chPref val="1"/>
        </dgm:presLayoutVars>
      </dgm:prSet>
      <dgm:spPr/>
    </dgm:pt>
  </dgm:ptLst>
  <dgm:cxnLst>
    <dgm:cxn modelId="{BAD75002-854C-4B1D-ADC1-61D97161EA0D}" type="presOf" srcId="{6633679D-A241-4B40-94FA-4631ACB5F1A8}" destId="{D99F6634-7FDC-49E7-B833-0B175DD9CB77}" srcOrd="0" destOrd="0" presId="urn:microsoft.com/office/officeart/2018/2/layout/IconCircleList"/>
    <dgm:cxn modelId="{512D7421-CE75-42B2-B8D8-7891736F9687}" type="presOf" srcId="{3A937B18-F63D-490E-861B-B33691DE2625}" destId="{57ED6DD8-9957-489F-928A-71E73D31A219}" srcOrd="0" destOrd="0" presId="urn:microsoft.com/office/officeart/2018/2/layout/IconCircleList"/>
    <dgm:cxn modelId="{E8352B31-E97E-497D-B60D-6B227D929C89}" srcId="{F692F760-0B17-4DBA-9ECD-38367533EC9E}" destId="{DCBA7BAA-64A6-4F7D-969F-8F4A1AEF6D37}" srcOrd="4" destOrd="0" parTransId="{A6862C21-0C9E-48A7-86F4-5119332AD403}" sibTransId="{492C74C0-96BE-40C5-BEE1-C96CADBEDA9F}"/>
    <dgm:cxn modelId="{5FECA038-8E9D-486E-B2C9-23B3A2CBE42A}" type="presOf" srcId="{D3ACE10C-D86B-453B-9576-E1A6DCF2001C}" destId="{3C5CA22D-5F12-437C-832C-6249A151933F}" srcOrd="0" destOrd="0" presId="urn:microsoft.com/office/officeart/2018/2/layout/IconCircleList"/>
    <dgm:cxn modelId="{EEC2FE6A-4EAE-4833-A993-80560B4D60F4}" type="presOf" srcId="{C131E9F9-7F5F-442F-95E3-90A6FF3045D5}" destId="{B5A9808A-1E5E-4BDA-BC3F-19118411B00A}" srcOrd="0" destOrd="0" presId="urn:microsoft.com/office/officeart/2018/2/layout/IconCircleList"/>
    <dgm:cxn modelId="{AA9D7D91-05B1-4DA0-B922-635ECB794377}" srcId="{F692F760-0B17-4DBA-9ECD-38367533EC9E}" destId="{CD021EED-6800-4B2D-A8A1-7E589AE17B28}" srcOrd="3" destOrd="0" parTransId="{63E0D435-FB86-4700-9D30-2227B3531572}" sibTransId="{23C636E8-D4C7-4FB8-A93C-E99E373A708D}"/>
    <dgm:cxn modelId="{7A322F99-AB8D-4C90-8E28-6F4CB210F613}" srcId="{F692F760-0B17-4DBA-9ECD-38367533EC9E}" destId="{6633679D-A241-4B40-94FA-4631ACB5F1A8}" srcOrd="0" destOrd="0" parTransId="{E300C1DB-A96A-4F1B-8FA3-AC3CD596C680}" sibTransId="{3A937B18-F63D-490E-861B-B33691DE2625}"/>
    <dgm:cxn modelId="{27D964A3-3DC7-4A41-AD69-ED69146D39DF}" type="presOf" srcId="{DCBA7BAA-64A6-4F7D-969F-8F4A1AEF6D37}" destId="{17355C4A-5B3A-4451-8AF5-18F543247B2E}" srcOrd="0" destOrd="0" presId="urn:microsoft.com/office/officeart/2018/2/layout/IconCircleList"/>
    <dgm:cxn modelId="{62A428A8-21B9-4A44-8417-966D1DD1B259}" type="presOf" srcId="{8786D996-D259-4016-8A37-9FEFB0D63B6A}" destId="{662C4FEB-2FFF-42ED-9285-86AB64B88982}" srcOrd="0" destOrd="0" presId="urn:microsoft.com/office/officeart/2018/2/layout/IconCircleList"/>
    <dgm:cxn modelId="{5354C3BA-D38D-4838-94B9-3FC5AC520E93}" type="presOf" srcId="{872C7E31-5389-4994-A9A7-022CA3A8BF1D}" destId="{D0AED2BF-E222-4DBA-82CE-13E752C1A0EF}" srcOrd="0" destOrd="0" presId="urn:microsoft.com/office/officeart/2018/2/layout/IconCircleList"/>
    <dgm:cxn modelId="{F3AEEBBB-618F-43BE-97EC-AE492B0690DF}" type="presOf" srcId="{F692F760-0B17-4DBA-9ECD-38367533EC9E}" destId="{0C0C6BDF-2FFE-4ED3-9B4C-6D39A1D3398A}" srcOrd="0" destOrd="0" presId="urn:microsoft.com/office/officeart/2018/2/layout/IconCircleList"/>
    <dgm:cxn modelId="{04FBBED3-95A8-46ED-90A8-EDD0F283550D}" srcId="{F692F760-0B17-4DBA-9ECD-38367533EC9E}" destId="{C131E9F9-7F5F-442F-95E3-90A6FF3045D5}" srcOrd="2" destOrd="0" parTransId="{421BA26E-E34C-48F3-888E-0AC478FFAC55}" sibTransId="{D3ACE10C-D86B-453B-9576-E1A6DCF2001C}"/>
    <dgm:cxn modelId="{883E1CDE-1A3E-4601-B532-297C290A3A29}" srcId="{F692F760-0B17-4DBA-9ECD-38367533EC9E}" destId="{8786D996-D259-4016-8A37-9FEFB0D63B6A}" srcOrd="1" destOrd="0" parTransId="{38434A72-54B5-4156-9CBE-E26E4EC33D85}" sibTransId="{872C7E31-5389-4994-A9A7-022CA3A8BF1D}"/>
    <dgm:cxn modelId="{3AE411EF-3BC8-480C-99D1-81B957139541}" type="presOf" srcId="{CD021EED-6800-4B2D-A8A1-7E589AE17B28}" destId="{1A24424C-67A2-404F-9D38-378148DECB1B}" srcOrd="0" destOrd="0" presId="urn:microsoft.com/office/officeart/2018/2/layout/IconCircleList"/>
    <dgm:cxn modelId="{B2A313FB-3684-425E-9D1D-D1C64700E51D}" type="presOf" srcId="{23C636E8-D4C7-4FB8-A93C-E99E373A708D}" destId="{9A7DE333-4CA7-442C-88B0-21DAD1A8A065}" srcOrd="0" destOrd="0" presId="urn:microsoft.com/office/officeart/2018/2/layout/IconCircleList"/>
    <dgm:cxn modelId="{B13C07A6-6C19-4B37-BCC5-240D967D2AFF}" type="presParOf" srcId="{0C0C6BDF-2FFE-4ED3-9B4C-6D39A1D3398A}" destId="{45D0F02E-6796-4CCA-8971-FF3B3BC7C25B}" srcOrd="0" destOrd="0" presId="urn:microsoft.com/office/officeart/2018/2/layout/IconCircleList"/>
    <dgm:cxn modelId="{565B6EF4-236B-4C9B-BF5C-3DA322CB3AA0}" type="presParOf" srcId="{45D0F02E-6796-4CCA-8971-FF3B3BC7C25B}" destId="{D221987A-BFA0-4616-AF94-D922C6B29E00}" srcOrd="0" destOrd="0" presId="urn:microsoft.com/office/officeart/2018/2/layout/IconCircleList"/>
    <dgm:cxn modelId="{B7FFBE2C-8599-4F54-8B31-FCD66DB15558}" type="presParOf" srcId="{D221987A-BFA0-4616-AF94-D922C6B29E00}" destId="{E8984E67-623A-4668-86EC-47225A4C69CC}" srcOrd="0" destOrd="0" presId="urn:microsoft.com/office/officeart/2018/2/layout/IconCircleList"/>
    <dgm:cxn modelId="{3F359FBB-7FF4-4276-ADB6-95A6A7C76489}" type="presParOf" srcId="{D221987A-BFA0-4616-AF94-D922C6B29E00}" destId="{5296C9B2-178F-4BA9-9285-0683F410272A}" srcOrd="1" destOrd="0" presId="urn:microsoft.com/office/officeart/2018/2/layout/IconCircleList"/>
    <dgm:cxn modelId="{45EDF107-FEF8-44F9-A73D-5F7D2092AA56}" type="presParOf" srcId="{D221987A-BFA0-4616-AF94-D922C6B29E00}" destId="{AADABE89-0C25-4831-AFA8-C9EBBA79D79C}" srcOrd="2" destOrd="0" presId="urn:microsoft.com/office/officeart/2018/2/layout/IconCircleList"/>
    <dgm:cxn modelId="{68CC0DE1-88E3-4183-AB58-FD73A8A06CF1}" type="presParOf" srcId="{D221987A-BFA0-4616-AF94-D922C6B29E00}" destId="{D99F6634-7FDC-49E7-B833-0B175DD9CB77}" srcOrd="3" destOrd="0" presId="urn:microsoft.com/office/officeart/2018/2/layout/IconCircleList"/>
    <dgm:cxn modelId="{1E99CA8B-C189-4C43-B1D3-43F22B1A2ADF}" type="presParOf" srcId="{45D0F02E-6796-4CCA-8971-FF3B3BC7C25B}" destId="{57ED6DD8-9957-489F-928A-71E73D31A219}" srcOrd="1" destOrd="0" presId="urn:microsoft.com/office/officeart/2018/2/layout/IconCircleList"/>
    <dgm:cxn modelId="{30CAC23F-A094-47AC-93D7-E350BD0C6CD1}" type="presParOf" srcId="{45D0F02E-6796-4CCA-8971-FF3B3BC7C25B}" destId="{389A591A-C6CC-445A-8839-13BEA170890B}" srcOrd="2" destOrd="0" presId="urn:microsoft.com/office/officeart/2018/2/layout/IconCircleList"/>
    <dgm:cxn modelId="{D5235268-CF83-4D83-AFD3-A2DFD629096C}" type="presParOf" srcId="{389A591A-C6CC-445A-8839-13BEA170890B}" destId="{37C1EBCF-AF10-42AE-8952-E8A0D6751F2A}" srcOrd="0" destOrd="0" presId="urn:microsoft.com/office/officeart/2018/2/layout/IconCircleList"/>
    <dgm:cxn modelId="{6857AEFD-3269-4ECD-B99B-B84F9A49E2F9}" type="presParOf" srcId="{389A591A-C6CC-445A-8839-13BEA170890B}" destId="{FFB4FE46-65B1-4DC1-8891-5C0B11531115}" srcOrd="1" destOrd="0" presId="urn:microsoft.com/office/officeart/2018/2/layout/IconCircleList"/>
    <dgm:cxn modelId="{3CE867C7-E3BD-45F5-A663-46FE20382E42}" type="presParOf" srcId="{389A591A-C6CC-445A-8839-13BEA170890B}" destId="{4F218C92-7BE5-4B4A-A759-A22233E182F2}" srcOrd="2" destOrd="0" presId="urn:microsoft.com/office/officeart/2018/2/layout/IconCircleList"/>
    <dgm:cxn modelId="{9C7C653B-61C8-47AF-A0A5-90BF3B4017AD}" type="presParOf" srcId="{389A591A-C6CC-445A-8839-13BEA170890B}" destId="{662C4FEB-2FFF-42ED-9285-86AB64B88982}" srcOrd="3" destOrd="0" presId="urn:microsoft.com/office/officeart/2018/2/layout/IconCircleList"/>
    <dgm:cxn modelId="{524AF2F8-964A-49CB-9EDA-BC649E7CB426}" type="presParOf" srcId="{45D0F02E-6796-4CCA-8971-FF3B3BC7C25B}" destId="{D0AED2BF-E222-4DBA-82CE-13E752C1A0EF}" srcOrd="3" destOrd="0" presId="urn:microsoft.com/office/officeart/2018/2/layout/IconCircleList"/>
    <dgm:cxn modelId="{4747E92C-FE02-450A-973F-22D0DF9B6D78}" type="presParOf" srcId="{45D0F02E-6796-4CCA-8971-FF3B3BC7C25B}" destId="{A5DDFED3-9F9B-4CB5-BCF4-9C3ECB9206DC}" srcOrd="4" destOrd="0" presId="urn:microsoft.com/office/officeart/2018/2/layout/IconCircleList"/>
    <dgm:cxn modelId="{E6FC4C60-AC28-47BE-AB09-7EB58F876AB3}" type="presParOf" srcId="{A5DDFED3-9F9B-4CB5-BCF4-9C3ECB9206DC}" destId="{B409385D-BD0D-46BC-9FC8-B68BEAAAE699}" srcOrd="0" destOrd="0" presId="urn:microsoft.com/office/officeart/2018/2/layout/IconCircleList"/>
    <dgm:cxn modelId="{158E6E3B-83B1-438C-B9BA-C0D4D6AEFA63}" type="presParOf" srcId="{A5DDFED3-9F9B-4CB5-BCF4-9C3ECB9206DC}" destId="{CFF9382F-149E-46B0-8E42-864AF249D719}" srcOrd="1" destOrd="0" presId="urn:microsoft.com/office/officeart/2018/2/layout/IconCircleList"/>
    <dgm:cxn modelId="{254E673E-936D-42A3-8DBF-63F2639F6551}" type="presParOf" srcId="{A5DDFED3-9F9B-4CB5-BCF4-9C3ECB9206DC}" destId="{C95DE35C-81A0-41AC-BAB0-800B891901F2}" srcOrd="2" destOrd="0" presId="urn:microsoft.com/office/officeart/2018/2/layout/IconCircleList"/>
    <dgm:cxn modelId="{2133416C-4D9E-4D9E-919C-B326E07116EC}" type="presParOf" srcId="{A5DDFED3-9F9B-4CB5-BCF4-9C3ECB9206DC}" destId="{B5A9808A-1E5E-4BDA-BC3F-19118411B00A}" srcOrd="3" destOrd="0" presId="urn:microsoft.com/office/officeart/2018/2/layout/IconCircleList"/>
    <dgm:cxn modelId="{32EDE5E5-071D-4C96-9101-E227FD51E6E6}" type="presParOf" srcId="{45D0F02E-6796-4CCA-8971-FF3B3BC7C25B}" destId="{3C5CA22D-5F12-437C-832C-6249A151933F}" srcOrd="5" destOrd="0" presId="urn:microsoft.com/office/officeart/2018/2/layout/IconCircleList"/>
    <dgm:cxn modelId="{6C58C141-4DFA-47D0-B7AC-D3EFDFDB6C7C}" type="presParOf" srcId="{45D0F02E-6796-4CCA-8971-FF3B3BC7C25B}" destId="{D90A0F25-B67D-42DC-B6DE-568A19F4A4FE}" srcOrd="6" destOrd="0" presId="urn:microsoft.com/office/officeart/2018/2/layout/IconCircleList"/>
    <dgm:cxn modelId="{2C6E1F1E-0EF4-4CF9-8E14-A8D4FEBCAB1A}" type="presParOf" srcId="{D90A0F25-B67D-42DC-B6DE-568A19F4A4FE}" destId="{2071EAB3-BB73-4C00-A908-40ACFF471E95}" srcOrd="0" destOrd="0" presId="urn:microsoft.com/office/officeart/2018/2/layout/IconCircleList"/>
    <dgm:cxn modelId="{17B90004-1567-4E7F-8A8D-B96BB912D125}" type="presParOf" srcId="{D90A0F25-B67D-42DC-B6DE-568A19F4A4FE}" destId="{06ADDCAF-2C09-4AB8-9DA0-AF8239AEB04A}" srcOrd="1" destOrd="0" presId="urn:microsoft.com/office/officeart/2018/2/layout/IconCircleList"/>
    <dgm:cxn modelId="{40407E8C-C8B6-456D-872C-D0CA9091F40F}" type="presParOf" srcId="{D90A0F25-B67D-42DC-B6DE-568A19F4A4FE}" destId="{94AB0A44-F6E1-4F1B-BF96-1959E1FCE2C7}" srcOrd="2" destOrd="0" presId="urn:microsoft.com/office/officeart/2018/2/layout/IconCircleList"/>
    <dgm:cxn modelId="{BCA00546-CD62-4C60-80F0-EDD17795C42E}" type="presParOf" srcId="{D90A0F25-B67D-42DC-B6DE-568A19F4A4FE}" destId="{1A24424C-67A2-404F-9D38-378148DECB1B}" srcOrd="3" destOrd="0" presId="urn:microsoft.com/office/officeart/2018/2/layout/IconCircleList"/>
    <dgm:cxn modelId="{FBD38281-43A9-4EF3-B602-B017E57C757A}" type="presParOf" srcId="{45D0F02E-6796-4CCA-8971-FF3B3BC7C25B}" destId="{9A7DE333-4CA7-442C-88B0-21DAD1A8A065}" srcOrd="7" destOrd="0" presId="urn:microsoft.com/office/officeart/2018/2/layout/IconCircleList"/>
    <dgm:cxn modelId="{5BD3FB1C-609D-4C46-B66B-6E6E637468C1}" type="presParOf" srcId="{45D0F02E-6796-4CCA-8971-FF3B3BC7C25B}" destId="{4BE4D4F5-A35A-4316-92F9-BC75CAE8C1B4}" srcOrd="8" destOrd="0" presId="urn:microsoft.com/office/officeart/2018/2/layout/IconCircleList"/>
    <dgm:cxn modelId="{525FE201-35C3-475A-9C8E-1CC2F446F7DF}" type="presParOf" srcId="{4BE4D4F5-A35A-4316-92F9-BC75CAE8C1B4}" destId="{B3B18215-6F08-45F8-B348-33F50B4FA541}" srcOrd="0" destOrd="0" presId="urn:microsoft.com/office/officeart/2018/2/layout/IconCircleList"/>
    <dgm:cxn modelId="{E1615B64-D2B6-41C2-B4DD-4A1B0C3F97B6}" type="presParOf" srcId="{4BE4D4F5-A35A-4316-92F9-BC75CAE8C1B4}" destId="{538488CC-0725-4999-8033-555C098D194F}" srcOrd="1" destOrd="0" presId="urn:microsoft.com/office/officeart/2018/2/layout/IconCircleList"/>
    <dgm:cxn modelId="{AC1A4091-879C-4721-BDBE-08DA448E1946}" type="presParOf" srcId="{4BE4D4F5-A35A-4316-92F9-BC75CAE8C1B4}" destId="{7A62D7AC-06AA-4E36-BEBA-E6C59FBE2D7B}" srcOrd="2" destOrd="0" presId="urn:microsoft.com/office/officeart/2018/2/layout/IconCircleList"/>
    <dgm:cxn modelId="{08FA5E08-F5C5-4AE0-9093-0E70BF312812}" type="presParOf" srcId="{4BE4D4F5-A35A-4316-92F9-BC75CAE8C1B4}" destId="{17355C4A-5B3A-4451-8AF5-18F543247B2E}"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984E67-623A-4668-86EC-47225A4C69CC}">
      <dsp:nvSpPr>
        <dsp:cNvPr id="0" name=""/>
        <dsp:cNvSpPr/>
      </dsp:nvSpPr>
      <dsp:spPr>
        <a:xfrm>
          <a:off x="4733" y="985631"/>
          <a:ext cx="719838" cy="71983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96C9B2-178F-4BA9-9285-0683F410272A}">
      <dsp:nvSpPr>
        <dsp:cNvPr id="0" name=""/>
        <dsp:cNvSpPr/>
      </dsp:nvSpPr>
      <dsp:spPr>
        <a:xfrm>
          <a:off x="155899" y="1136797"/>
          <a:ext cx="417506" cy="4175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9F6634-7FDC-49E7-B833-0B175DD9CB77}">
      <dsp:nvSpPr>
        <dsp:cNvPr id="0" name=""/>
        <dsp:cNvSpPr/>
      </dsp:nvSpPr>
      <dsp:spPr>
        <a:xfrm>
          <a:off x="878823" y="985631"/>
          <a:ext cx="1696762" cy="719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Georgia" panose="02040502050405020303" pitchFamily="18" charset="0"/>
            </a:rPr>
            <a:t>Different kinds of businesses need automated table extraction for financial reports, invoices, research papers, etc.</a:t>
          </a:r>
        </a:p>
      </dsp:txBody>
      <dsp:txXfrm>
        <a:off x="878823" y="985631"/>
        <a:ext cx="1696762" cy="719838"/>
      </dsp:txXfrm>
    </dsp:sp>
    <dsp:sp modelId="{37C1EBCF-AF10-42AE-8952-E8A0D6751F2A}">
      <dsp:nvSpPr>
        <dsp:cNvPr id="0" name=""/>
        <dsp:cNvSpPr/>
      </dsp:nvSpPr>
      <dsp:spPr>
        <a:xfrm>
          <a:off x="2871234" y="985631"/>
          <a:ext cx="719838" cy="71983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B4FE46-65B1-4DC1-8891-5C0B11531115}">
      <dsp:nvSpPr>
        <dsp:cNvPr id="0" name=""/>
        <dsp:cNvSpPr/>
      </dsp:nvSpPr>
      <dsp:spPr>
        <a:xfrm>
          <a:off x="3022400" y="1136797"/>
          <a:ext cx="417506" cy="41750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2C4FEB-2FFF-42ED-9285-86AB64B88982}">
      <dsp:nvSpPr>
        <dsp:cNvPr id="0" name=""/>
        <dsp:cNvSpPr/>
      </dsp:nvSpPr>
      <dsp:spPr>
        <a:xfrm>
          <a:off x="3745323" y="985631"/>
          <a:ext cx="1696762" cy="719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Georgia" panose="02040502050405020303" pitchFamily="18" charset="0"/>
            </a:rPr>
            <a:t>Saves time and reduces human errors in data processing.</a:t>
          </a:r>
        </a:p>
      </dsp:txBody>
      <dsp:txXfrm>
        <a:off x="3745323" y="985631"/>
        <a:ext cx="1696762" cy="719838"/>
      </dsp:txXfrm>
    </dsp:sp>
    <dsp:sp modelId="{B409385D-BD0D-46BC-9FC8-B68BEAAAE699}">
      <dsp:nvSpPr>
        <dsp:cNvPr id="0" name=""/>
        <dsp:cNvSpPr/>
      </dsp:nvSpPr>
      <dsp:spPr>
        <a:xfrm>
          <a:off x="4733" y="2769458"/>
          <a:ext cx="719838" cy="71983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F9382F-149E-46B0-8E42-864AF249D719}">
      <dsp:nvSpPr>
        <dsp:cNvPr id="0" name=""/>
        <dsp:cNvSpPr/>
      </dsp:nvSpPr>
      <dsp:spPr>
        <a:xfrm>
          <a:off x="155899" y="2920624"/>
          <a:ext cx="417506" cy="41750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A9808A-1E5E-4BDA-BC3F-19118411B00A}">
      <dsp:nvSpPr>
        <dsp:cNvPr id="0" name=""/>
        <dsp:cNvSpPr/>
      </dsp:nvSpPr>
      <dsp:spPr>
        <a:xfrm>
          <a:off x="878823" y="2769458"/>
          <a:ext cx="1696762" cy="719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1" kern="1200" dirty="0">
              <a:latin typeface="Georgia" panose="02040502050405020303" pitchFamily="18" charset="0"/>
            </a:rPr>
            <a:t>Research and Academia: </a:t>
          </a:r>
          <a:r>
            <a:rPr lang="en-US" sz="1400" kern="1200" dirty="0">
              <a:latin typeface="Georgia" panose="02040502050405020303" pitchFamily="18" charset="0"/>
            </a:rPr>
            <a:t>AI-powered table extraction helps scientists and researchers analyze large datasets from published papers</a:t>
          </a:r>
        </a:p>
      </dsp:txBody>
      <dsp:txXfrm>
        <a:off x="878823" y="2769458"/>
        <a:ext cx="1696762" cy="719838"/>
      </dsp:txXfrm>
    </dsp:sp>
    <dsp:sp modelId="{2071EAB3-BB73-4C00-A908-40ACFF471E95}">
      <dsp:nvSpPr>
        <dsp:cNvPr id="0" name=""/>
        <dsp:cNvSpPr/>
      </dsp:nvSpPr>
      <dsp:spPr>
        <a:xfrm>
          <a:off x="2871234" y="2769458"/>
          <a:ext cx="719838" cy="71983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ADDCAF-2C09-4AB8-9DA0-AF8239AEB04A}">
      <dsp:nvSpPr>
        <dsp:cNvPr id="0" name=""/>
        <dsp:cNvSpPr/>
      </dsp:nvSpPr>
      <dsp:spPr>
        <a:xfrm>
          <a:off x="3022400" y="2920624"/>
          <a:ext cx="417506" cy="41750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24424C-67A2-404F-9D38-378148DECB1B}">
      <dsp:nvSpPr>
        <dsp:cNvPr id="0" name=""/>
        <dsp:cNvSpPr/>
      </dsp:nvSpPr>
      <dsp:spPr>
        <a:xfrm>
          <a:off x="3745323" y="2769458"/>
          <a:ext cx="1696762" cy="719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1" kern="1200" dirty="0">
              <a:latin typeface="Georgia" panose="02040502050405020303" pitchFamily="18" charset="0"/>
            </a:rPr>
            <a:t>Government and Legal Documents: </a:t>
          </a:r>
          <a:r>
            <a:rPr lang="en-US" sz="1400" kern="1200" dirty="0">
              <a:latin typeface="Georgia" panose="02040502050405020303" pitchFamily="18" charset="0"/>
            </a:rPr>
            <a:t>Automating table extraction improves data organization for regulations, policies, and audits. </a:t>
          </a:r>
        </a:p>
      </dsp:txBody>
      <dsp:txXfrm>
        <a:off x="3745323" y="2769458"/>
        <a:ext cx="1696762" cy="719838"/>
      </dsp:txXfrm>
    </dsp:sp>
    <dsp:sp modelId="{B3B18215-6F08-45F8-B348-33F50B4FA541}">
      <dsp:nvSpPr>
        <dsp:cNvPr id="0" name=""/>
        <dsp:cNvSpPr/>
      </dsp:nvSpPr>
      <dsp:spPr>
        <a:xfrm>
          <a:off x="4733" y="4553285"/>
          <a:ext cx="719838" cy="71983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8488CC-0725-4999-8033-555C098D194F}">
      <dsp:nvSpPr>
        <dsp:cNvPr id="0" name=""/>
        <dsp:cNvSpPr/>
      </dsp:nvSpPr>
      <dsp:spPr>
        <a:xfrm>
          <a:off x="155899" y="4704451"/>
          <a:ext cx="417506" cy="41750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355C4A-5B3A-4451-8AF5-18F543247B2E}">
      <dsp:nvSpPr>
        <dsp:cNvPr id="0" name=""/>
        <dsp:cNvSpPr/>
      </dsp:nvSpPr>
      <dsp:spPr>
        <a:xfrm>
          <a:off x="878823" y="4553285"/>
          <a:ext cx="1696762" cy="719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1" kern="1200" dirty="0">
              <a:latin typeface="Georgia" panose="02040502050405020303" pitchFamily="18" charset="0"/>
            </a:rPr>
            <a:t>AI Advancements</a:t>
          </a:r>
          <a:r>
            <a:rPr lang="en-US" sz="1400" kern="1200" dirty="0">
              <a:latin typeface="Georgia" panose="02040502050405020303" pitchFamily="18" charset="0"/>
            </a:rPr>
            <a:t>: Contributes to document AI, making it easier for future models to handle unstructured tables.</a:t>
          </a:r>
        </a:p>
      </dsp:txBody>
      <dsp:txXfrm>
        <a:off x="878823" y="4553285"/>
        <a:ext cx="1696762" cy="71983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AAC698C-573B-2645-822C-EB630962E39D}"/>
              </a:ext>
            </a:extLst>
          </p:cNvPr>
          <p:cNvSpPr>
            <a:spLocks noGrp="1"/>
          </p:cNvSpPr>
          <p:nvPr>
            <p:ph type="hdr" sz="quarter"/>
          </p:nvPr>
        </p:nvSpPr>
        <p:spPr>
          <a:xfrm>
            <a:off x="0" y="1"/>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a:extLst>
              <a:ext uri="{FF2B5EF4-FFF2-40B4-BE49-F238E27FC236}">
                <a16:creationId xmlns:a16="http://schemas.microsoft.com/office/drawing/2014/main" id="{DCD773C3-3F6A-5E47-992F-9E36DA6F7739}"/>
              </a:ext>
            </a:extLst>
          </p:cNvPr>
          <p:cNvSpPr>
            <a:spLocks noGrp="1"/>
          </p:cNvSpPr>
          <p:nvPr>
            <p:ph type="dt" sz="quarter" idx="1"/>
          </p:nvPr>
        </p:nvSpPr>
        <p:spPr>
          <a:xfrm>
            <a:off x="3970938" y="1"/>
            <a:ext cx="3037840" cy="466434"/>
          </a:xfrm>
          <a:prstGeom prst="rect">
            <a:avLst/>
          </a:prstGeom>
        </p:spPr>
        <p:txBody>
          <a:bodyPr vert="horz" lIns="93177" tIns="46589" rIns="93177" bIns="46589" rtlCol="0"/>
          <a:lstStyle>
            <a:lvl1pPr algn="r">
              <a:defRPr sz="1200"/>
            </a:lvl1pPr>
          </a:lstStyle>
          <a:p>
            <a:fld id="{78625986-F7E3-FB4E-BFD2-9CA1D5A44BFD}" type="datetimeFigureOut">
              <a:rPr lang="en-US" smtClean="0"/>
              <a:t>8/12/2025</a:t>
            </a:fld>
            <a:endParaRPr lang="en-US"/>
          </a:p>
        </p:txBody>
      </p:sp>
      <p:sp>
        <p:nvSpPr>
          <p:cNvPr id="4" name="Footer Placeholder 3">
            <a:extLst>
              <a:ext uri="{FF2B5EF4-FFF2-40B4-BE49-F238E27FC236}">
                <a16:creationId xmlns:a16="http://schemas.microsoft.com/office/drawing/2014/main" id="{C0794A69-5FE4-3E4E-848D-98E71AC7821D}"/>
              </a:ext>
            </a:extLst>
          </p:cNvPr>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8734878-53A5-D441-A64C-EF631CD25BE1}"/>
              </a:ext>
            </a:extLst>
          </p:cNvPr>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19AAC908-D68A-B146-BE89-B13BCB38E5ED}" type="slidenum">
              <a:rPr lang="en-US" smtClean="0"/>
              <a:t>‹#›</a:t>
            </a:fld>
            <a:endParaRPr lang="en-US"/>
          </a:p>
        </p:txBody>
      </p:sp>
    </p:spTree>
    <p:extLst>
      <p:ext uri="{BB962C8B-B14F-4D97-AF65-F5344CB8AC3E}">
        <p14:creationId xmlns:p14="http://schemas.microsoft.com/office/powerpoint/2010/main" val="3331574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1"/>
            <a:ext cx="3037840" cy="466434"/>
          </a:xfrm>
          <a:prstGeom prst="rect">
            <a:avLst/>
          </a:prstGeom>
        </p:spPr>
        <p:txBody>
          <a:bodyPr vert="horz" lIns="93177" tIns="46589" rIns="93177" bIns="46589" rtlCol="0"/>
          <a:lstStyle>
            <a:lvl1pPr algn="r">
              <a:defRPr sz="1200"/>
            </a:lvl1pPr>
          </a:lstStyle>
          <a:p>
            <a:fld id="{320CC4C0-4BEC-6A42-B274-47FC6FF54BFE}" type="datetimeFigureOut">
              <a:rPr lang="en-US" smtClean="0"/>
              <a:t>8/8/2025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3"/>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07BF232A-D0AC-9B4F-A822-05618EDB3A67}" type="slidenum">
              <a:rPr lang="en-US" smtClean="0"/>
              <a:t>‹#›</a:t>
            </a:fld>
            <a:endParaRPr lang="en-US"/>
          </a:p>
        </p:txBody>
      </p:sp>
    </p:spTree>
    <p:extLst>
      <p:ext uri="{BB962C8B-B14F-4D97-AF65-F5344CB8AC3E}">
        <p14:creationId xmlns:p14="http://schemas.microsoft.com/office/powerpoint/2010/main" val="2238543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Hello, this </a:t>
            </a:r>
            <a:r>
              <a:rPr lang="en-US" dirty="0"/>
              <a:t>summer I have been working on my project which is about creating a pipeline which can extract tables from digital and scanned PDFS.</a:t>
            </a:r>
          </a:p>
        </p:txBody>
      </p:sp>
      <p:sp>
        <p:nvSpPr>
          <p:cNvPr id="4" name="Slide Number Placeholder 3"/>
          <p:cNvSpPr>
            <a:spLocks noGrp="1"/>
          </p:cNvSpPr>
          <p:nvPr>
            <p:ph type="sldNum" sz="quarter" idx="5"/>
          </p:nvPr>
        </p:nvSpPr>
        <p:spPr/>
        <p:txBody>
          <a:bodyPr/>
          <a:lstStyle/>
          <a:p>
            <a:fld id="{07BF232A-D0AC-9B4F-A822-05618EDB3A67}" type="slidenum">
              <a:rPr lang="en-US" smtClean="0"/>
              <a:t>1</a:t>
            </a:fld>
            <a:endParaRPr lang="en-US"/>
          </a:p>
        </p:txBody>
      </p:sp>
    </p:spTree>
    <p:extLst>
      <p:ext uri="{BB962C8B-B14F-4D97-AF65-F5344CB8AC3E}">
        <p14:creationId xmlns:p14="http://schemas.microsoft.com/office/powerpoint/2010/main" val="3491430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I used a script that aligns text blocks into rows and columns using regex, spacing diagnostics, and some heuristic logic. You can see some of the columns like LAB, TEST, ANALYSIS, etc. defined clearly now. It still isn’t perfect as the whitespace may cause drift. But this final step does transform raw blocks into structured outputs.</a:t>
            </a:r>
          </a:p>
        </p:txBody>
      </p:sp>
      <p:sp>
        <p:nvSpPr>
          <p:cNvPr id="4" name="Slide Number Placeholder 3"/>
          <p:cNvSpPr>
            <a:spLocks noGrp="1"/>
          </p:cNvSpPr>
          <p:nvPr>
            <p:ph type="sldNum" sz="quarter" idx="5"/>
          </p:nvPr>
        </p:nvSpPr>
        <p:spPr/>
        <p:txBody>
          <a:bodyPr/>
          <a:lstStyle/>
          <a:p>
            <a:fld id="{07BF232A-D0AC-9B4F-A822-05618EDB3A67}" type="slidenum">
              <a:rPr lang="en-US" smtClean="0"/>
              <a:t>10</a:t>
            </a:fld>
            <a:endParaRPr lang="en-US"/>
          </a:p>
        </p:txBody>
      </p:sp>
    </p:spTree>
    <p:extLst>
      <p:ext uri="{BB962C8B-B14F-4D97-AF65-F5344CB8AC3E}">
        <p14:creationId xmlns:p14="http://schemas.microsoft.com/office/powerpoint/2010/main" val="3789195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PDFs—like the one from Gilead—are too messy for clean extraction. Scanned pages might have stamps, shadows, or layout quirks. OCR struggles with characters like ‘O’ vs ‘0’ or ‘l’ vs ‘1.’  It was harder to find scanned PDFs for testing as well so the pipeline would work differently with other scanned PDFs and may need more adjustments based off those extraction results. Firewall constraints limited access to certain cloud tools, so I adapted with offline methods. Also, column alignment isn't always perfect, since even after processing, some rows may have shifted or misaligned depending on the layout. Even with facing all of these challenged, I learned they </a:t>
            </a:r>
            <a:r>
              <a:rPr lang="en-US" sz="1200" b="1" dirty="0"/>
              <a:t>are part of working with real-world data, and they pushed me to be more creative and resourceful. </a:t>
            </a:r>
            <a:endParaRPr lang="en-US" sz="1200" dirty="0">
              <a:latin typeface="Georgia" panose="02040502050405020303" pitchFamily="18" charset="0"/>
            </a:endParaRPr>
          </a:p>
          <a:p>
            <a:endParaRPr lang="en-US" dirty="0"/>
          </a:p>
        </p:txBody>
      </p:sp>
      <p:sp>
        <p:nvSpPr>
          <p:cNvPr id="4" name="Slide Number Placeholder 3"/>
          <p:cNvSpPr>
            <a:spLocks noGrp="1"/>
          </p:cNvSpPr>
          <p:nvPr>
            <p:ph type="sldNum" sz="quarter" idx="5"/>
          </p:nvPr>
        </p:nvSpPr>
        <p:spPr/>
        <p:txBody>
          <a:bodyPr/>
          <a:lstStyle/>
          <a:p>
            <a:fld id="{07BF232A-D0AC-9B4F-A822-05618EDB3A67}" type="slidenum">
              <a:rPr lang="en-US" smtClean="0"/>
              <a:t>11</a:t>
            </a:fld>
            <a:endParaRPr lang="en-US"/>
          </a:p>
        </p:txBody>
      </p:sp>
    </p:spTree>
    <p:extLst>
      <p:ext uri="{BB962C8B-B14F-4D97-AF65-F5344CB8AC3E}">
        <p14:creationId xmlns:p14="http://schemas.microsoft.com/office/powerpoint/2010/main" val="4263114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project helped to sharpen my thinking around tool selection and how to choose workflows based on document type—digital vs. scanned. For example, I started with Hugging Face tools but had to use other methods due to company constraints. At the beginning of my internship, I read a few research papers in order to help me with my project, and that helped me learn how to read, learn, and implement knowledge from these papers into my projects. I learned how to see which libraries worked best for the inputs I had, and outputs I wanted. I improved my debugging and troubleshooting skills due to many SSL errors face as well. I also learned about the different extraction methods and libraries that are readily out there for use in extraction projects like these. Overall </a:t>
            </a:r>
            <a:r>
              <a:rPr lang="en-US" sz="1200" b="1" dirty="0">
                <a:solidFill>
                  <a:schemeClr val="accent1"/>
                </a:solidFill>
              </a:rPr>
              <a:t>, this project and my internship experience overall gave me hands-on experience balancing technological tools with practical problem-solving, as well as experience </a:t>
            </a:r>
            <a:r>
              <a:rPr lang="en-US" b="1" dirty="0">
                <a:solidFill>
                  <a:schemeClr val="accent1"/>
                </a:solidFill>
              </a:rPr>
              <a:t>in thoughtful decision-making, professional collaboration, and presenting complex work with clarity.</a:t>
            </a:r>
            <a:endParaRPr lang="en-US" dirty="0"/>
          </a:p>
        </p:txBody>
      </p:sp>
      <p:sp>
        <p:nvSpPr>
          <p:cNvPr id="4" name="Slide Number Placeholder 3"/>
          <p:cNvSpPr>
            <a:spLocks noGrp="1"/>
          </p:cNvSpPr>
          <p:nvPr>
            <p:ph type="sldNum" sz="quarter" idx="5"/>
          </p:nvPr>
        </p:nvSpPr>
        <p:spPr/>
        <p:txBody>
          <a:bodyPr/>
          <a:lstStyle/>
          <a:p>
            <a:fld id="{07BF232A-D0AC-9B4F-A822-05618EDB3A67}" type="slidenum">
              <a:rPr lang="en-US" smtClean="0"/>
              <a:t>12</a:t>
            </a:fld>
            <a:endParaRPr lang="en-US"/>
          </a:p>
        </p:txBody>
      </p:sp>
    </p:spTree>
    <p:extLst>
      <p:ext uri="{BB962C8B-B14F-4D97-AF65-F5344CB8AC3E}">
        <p14:creationId xmlns:p14="http://schemas.microsoft.com/office/powerpoint/2010/main" val="4196448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this presentation I’ll begin with things I learned while working on this project. Then I’ll define the problem and walk through some background on table extraction. From there, I will explain the pipeline I built, review extraction results, and discuss limitations I faced throughout working on this project.</a:t>
            </a:r>
          </a:p>
        </p:txBody>
      </p:sp>
      <p:sp>
        <p:nvSpPr>
          <p:cNvPr id="4" name="Slide Number Placeholder 3"/>
          <p:cNvSpPr>
            <a:spLocks noGrp="1"/>
          </p:cNvSpPr>
          <p:nvPr>
            <p:ph type="sldNum" sz="quarter" idx="5"/>
          </p:nvPr>
        </p:nvSpPr>
        <p:spPr/>
        <p:txBody>
          <a:bodyPr/>
          <a:lstStyle/>
          <a:p>
            <a:fld id="{07BF232A-D0AC-9B4F-A822-05618EDB3A67}" type="slidenum">
              <a:rPr lang="en-US" smtClean="0"/>
              <a:t>2</a:t>
            </a:fld>
            <a:endParaRPr lang="en-US"/>
          </a:p>
        </p:txBody>
      </p:sp>
    </p:spTree>
    <p:extLst>
      <p:ext uri="{BB962C8B-B14F-4D97-AF65-F5344CB8AC3E}">
        <p14:creationId xmlns:p14="http://schemas.microsoft.com/office/powerpoint/2010/main" val="3220885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Extracting tables from PDFs seems simple until you realize most PDFs don’t encode tables structurally. Text blocks are scattered. Headers merge. Rows shift. Manual extraction is slow, error-prone, and unsustainable for larger scaled datasets. My goal in this project was to build a pipeline that takes in digital and scanned PDFs, and outputs structured CSVs and excel spreadsheets— which would be ready to clean and use for analysis.</a:t>
            </a:r>
          </a:p>
        </p:txBody>
      </p:sp>
      <p:sp>
        <p:nvSpPr>
          <p:cNvPr id="4" name="Slide Number Placeholder 3"/>
          <p:cNvSpPr>
            <a:spLocks noGrp="1"/>
          </p:cNvSpPr>
          <p:nvPr>
            <p:ph type="sldNum" sz="quarter" idx="5"/>
          </p:nvPr>
        </p:nvSpPr>
        <p:spPr/>
        <p:txBody>
          <a:bodyPr/>
          <a:lstStyle/>
          <a:p>
            <a:fld id="{07BF232A-D0AC-9B4F-A822-05618EDB3A67}" type="slidenum">
              <a:rPr lang="en-US" smtClean="0"/>
              <a:t>3</a:t>
            </a:fld>
            <a:endParaRPr lang="en-US"/>
          </a:p>
        </p:txBody>
      </p:sp>
    </p:spTree>
    <p:extLst>
      <p:ext uri="{BB962C8B-B14F-4D97-AF65-F5344CB8AC3E}">
        <p14:creationId xmlns:p14="http://schemas.microsoft.com/office/powerpoint/2010/main" val="2676187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gn="l"/>
            <a:r>
              <a:rPr lang="en-US" b="0" i="0" dirty="0">
                <a:effectLst/>
                <a:latin typeface="Georgia" panose="02040502050405020303" pitchFamily="18" charset="0"/>
              </a:rPr>
              <a:t>Table extraction is the p</a:t>
            </a:r>
            <a:r>
              <a:rPr lang="en-US" dirty="0">
                <a:latin typeface="Georgia" panose="02040502050405020303" pitchFamily="18" charset="0"/>
              </a:rPr>
              <a:t>rocess </a:t>
            </a:r>
            <a:r>
              <a:rPr lang="en-US" b="0" i="0" dirty="0">
                <a:effectLst/>
                <a:latin typeface="Georgia" panose="02040502050405020303" pitchFamily="18" charset="0"/>
              </a:rPr>
              <a:t>of identifying, recognizing, and extracting structured data from documents, converting it into a usable format like a spreadsheet or database table. This involves detecting the table's boundaries, recognizing rows and columns, and then extracting the data within those cells. There are 3 main steps to table extraction. </a:t>
            </a:r>
          </a:p>
          <a:p>
            <a:pPr lvl="1"/>
            <a:r>
              <a:rPr lang="en-US" sz="1200" dirty="0"/>
              <a:t>Table Detection (TD): Finding tables in a PDF.</a:t>
            </a:r>
          </a:p>
          <a:p>
            <a:pPr lvl="1"/>
            <a:r>
              <a:rPr lang="en-US" sz="1200" dirty="0"/>
              <a:t>Table Structure Recognition (TSR): Identifying rows, columns, and headers the table</a:t>
            </a:r>
          </a:p>
          <a:p>
            <a:pPr lvl="1"/>
            <a:r>
              <a:rPr lang="en-US" sz="1200" dirty="0"/>
              <a:t>Table Content Recognition (TCR): Extracting the text/date from tables.</a:t>
            </a:r>
          </a:p>
          <a:p>
            <a:pPr lvl="1"/>
            <a:r>
              <a:rPr lang="en-US" dirty="0"/>
              <a:t>These steps get tricky when documents have stamps, rotated elements, or uneven formatting.</a:t>
            </a:r>
            <a:endParaRPr lang="en-US" b="1" dirty="0">
              <a:latin typeface="Georgia" panose="02040502050405020303" pitchFamily="18" charset="0"/>
            </a:endParaRPr>
          </a:p>
          <a:p>
            <a:endParaRPr lang="en-US" dirty="0"/>
          </a:p>
        </p:txBody>
      </p:sp>
      <p:sp>
        <p:nvSpPr>
          <p:cNvPr id="4" name="Slide Number Placeholder 3"/>
          <p:cNvSpPr>
            <a:spLocks noGrp="1"/>
          </p:cNvSpPr>
          <p:nvPr>
            <p:ph type="sldNum" sz="quarter" idx="5"/>
          </p:nvPr>
        </p:nvSpPr>
        <p:spPr/>
        <p:txBody>
          <a:bodyPr/>
          <a:lstStyle/>
          <a:p>
            <a:fld id="{07BF232A-D0AC-9B4F-A822-05618EDB3A67}" type="slidenum">
              <a:rPr lang="en-US" smtClean="0"/>
              <a:t>4</a:t>
            </a:fld>
            <a:endParaRPr lang="en-US"/>
          </a:p>
        </p:txBody>
      </p:sp>
    </p:spTree>
    <p:extLst>
      <p:ext uri="{BB962C8B-B14F-4D97-AF65-F5344CB8AC3E}">
        <p14:creationId xmlns:p14="http://schemas.microsoft.com/office/powerpoint/2010/main" val="3803762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would this project be useful? Table extraction supports everything from audit reviews to scientific data entry, financial reports, clinical study tables,— which all need clean data. Even within Gilead, table-heavy documents like lab reports or scanned forms are used everywhere. And for AI research, clean extractions are important for training datasets and model evaluations.</a:t>
            </a:r>
          </a:p>
        </p:txBody>
      </p:sp>
      <p:sp>
        <p:nvSpPr>
          <p:cNvPr id="4" name="Slide Number Placeholder 3"/>
          <p:cNvSpPr>
            <a:spLocks noGrp="1"/>
          </p:cNvSpPr>
          <p:nvPr>
            <p:ph type="sldNum" sz="quarter" idx="5"/>
          </p:nvPr>
        </p:nvSpPr>
        <p:spPr/>
        <p:txBody>
          <a:bodyPr/>
          <a:lstStyle/>
          <a:p>
            <a:fld id="{07BF232A-D0AC-9B4F-A822-05618EDB3A67}" type="slidenum">
              <a:rPr lang="en-US" smtClean="0"/>
              <a:t>5</a:t>
            </a:fld>
            <a:endParaRPr lang="en-US"/>
          </a:p>
        </p:txBody>
      </p:sp>
    </p:spTree>
    <p:extLst>
      <p:ext uri="{BB962C8B-B14F-4D97-AF65-F5344CB8AC3E}">
        <p14:creationId xmlns:p14="http://schemas.microsoft.com/office/powerpoint/2010/main" val="3593287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walk through how the pipeline runs. First, it checks what kind of PDF we’re dealing with—</a:t>
            </a:r>
            <a:r>
              <a:rPr lang="en-US" b="1" dirty="0"/>
              <a:t>digital or scanned</a:t>
            </a:r>
            <a:r>
              <a:rPr lang="en-US" dirty="0"/>
              <a:t>. This distinction is important, because the extraction method depends entirely on the input type. I used PyMuPDF to inspect the first page. If it has embedded text, I classify it as a </a:t>
            </a:r>
            <a:r>
              <a:rPr lang="en-US" i="1" dirty="0"/>
              <a:t>digital PDF</a:t>
            </a:r>
            <a:r>
              <a:rPr lang="en-US" dirty="0"/>
              <a:t>. If it doesn’t, it’s likely just an image—so I treat it as a </a:t>
            </a:r>
            <a:r>
              <a:rPr lang="en-US" i="1" dirty="0"/>
              <a:t>scanned PDF</a:t>
            </a:r>
            <a:r>
              <a:rPr lang="en-US" dirty="0"/>
              <a:t>. This auto-routing step makes sure the right tools are used.</a:t>
            </a:r>
          </a:p>
          <a:p>
            <a:endParaRPr lang="en-US" dirty="0"/>
          </a:p>
          <a:p>
            <a:r>
              <a:rPr lang="en-US" dirty="0"/>
              <a:t>Digital flow: If the PDF is digital and contains selectable text, I use </a:t>
            </a:r>
            <a:r>
              <a:rPr lang="en-US" b="1" dirty="0"/>
              <a:t>PyMuPDF</a:t>
            </a:r>
            <a:r>
              <a:rPr lang="en-US" dirty="0"/>
              <a:t> to extract text blocks. PyMuPDF is lightweight, fast, and gives block-level positions, which helps later in reconstructing structure. I save this raw output into a CSV, where each row is a separate block of text.</a:t>
            </a:r>
          </a:p>
          <a:p>
            <a:r>
              <a:rPr lang="en-US" dirty="0"/>
              <a:t>Then, a custom postprocessing script kicks in, it uses </a:t>
            </a:r>
            <a:r>
              <a:rPr lang="en-US" b="1" dirty="0"/>
              <a:t>regex</a:t>
            </a:r>
            <a:r>
              <a:rPr lang="en-US" dirty="0"/>
              <a:t> and spacing heuristics to split the blocks into proper rows and columns. Diagnostics like row-length analysis help validate the output before saving the final structured table. I choose</a:t>
            </a:r>
            <a:r>
              <a:rPr lang="en-US" i="1" dirty="0"/>
              <a:t> PyMuPDF because </a:t>
            </a:r>
            <a:r>
              <a:rPr lang="en-US" dirty="0"/>
              <a:t>it handles embedded text well, works offline, and doesn’t require any training.</a:t>
            </a:r>
          </a:p>
          <a:p>
            <a:endParaRPr lang="en-US" dirty="0"/>
          </a:p>
          <a:p>
            <a:r>
              <a:rPr lang="en-US" dirty="0"/>
              <a:t>Scanned flow: For scanned PDFs, where the content is just an image of the page with no embedded text, I still use PyMuPDF first, but this time to render the page as a high-resolution image. Then I pass it through </a:t>
            </a:r>
            <a:r>
              <a:rPr lang="en-US" b="1" dirty="0"/>
              <a:t>OpenCV</a:t>
            </a:r>
            <a:r>
              <a:rPr lang="en-US" dirty="0"/>
              <a:t>, which detects table contours using edge detection and thresholding. I used the </a:t>
            </a:r>
            <a:r>
              <a:rPr lang="en-US" dirty="0" err="1"/>
              <a:t>imutils</a:t>
            </a:r>
            <a:r>
              <a:rPr lang="en-US" dirty="0"/>
              <a:t> library to fix the perspective of skewed tables and math to size image filters based on page dimensions—this helps cleanly separate cells before OCR. Each cropped cell image then goes to </a:t>
            </a:r>
            <a:r>
              <a:rPr lang="en-US" b="1" dirty="0"/>
              <a:t>pytesseract</a:t>
            </a:r>
            <a:r>
              <a:rPr lang="en-US" dirty="0"/>
              <a:t>, the OCR engine, to extract text. The output gets stitched together into structured rows and saved as CSV.</a:t>
            </a:r>
          </a:p>
          <a:p>
            <a:r>
              <a:rPr lang="en-US" dirty="0"/>
              <a:t>I used OpenCV to help detect the structure of messy tables—it gave me visual control when things aren’t cleanly formatted. Then it relies on Pytesseract for OCR because it’s easy to plug in and handles scanned text really well.</a:t>
            </a:r>
          </a:p>
        </p:txBody>
      </p:sp>
      <p:sp>
        <p:nvSpPr>
          <p:cNvPr id="4" name="Slide Number Placeholder 3"/>
          <p:cNvSpPr>
            <a:spLocks noGrp="1"/>
          </p:cNvSpPr>
          <p:nvPr>
            <p:ph type="sldNum" sz="quarter" idx="5"/>
          </p:nvPr>
        </p:nvSpPr>
        <p:spPr/>
        <p:txBody>
          <a:bodyPr/>
          <a:lstStyle/>
          <a:p>
            <a:fld id="{07BF232A-D0AC-9B4F-A822-05618EDB3A67}" type="slidenum">
              <a:rPr lang="en-US" smtClean="0"/>
              <a:t>6</a:t>
            </a:fld>
            <a:endParaRPr lang="en-US"/>
          </a:p>
        </p:txBody>
      </p:sp>
    </p:spTree>
    <p:extLst>
      <p:ext uri="{BB962C8B-B14F-4D97-AF65-F5344CB8AC3E}">
        <p14:creationId xmlns:p14="http://schemas.microsoft.com/office/powerpoint/2010/main" val="1577891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the input and output of a scanned PDF. It detected the table only, and extracted only the table, disregarding the paragraph. This is an example of table detection.</a:t>
            </a:r>
          </a:p>
        </p:txBody>
      </p:sp>
      <p:sp>
        <p:nvSpPr>
          <p:cNvPr id="4" name="Slide Number Placeholder 3"/>
          <p:cNvSpPr>
            <a:spLocks noGrp="1"/>
          </p:cNvSpPr>
          <p:nvPr>
            <p:ph type="sldNum" sz="quarter" idx="5"/>
          </p:nvPr>
        </p:nvSpPr>
        <p:spPr/>
        <p:txBody>
          <a:bodyPr/>
          <a:lstStyle/>
          <a:p>
            <a:fld id="{07BF232A-D0AC-9B4F-A822-05618EDB3A67}" type="slidenum">
              <a:rPr lang="en-US" smtClean="0"/>
              <a:t>7</a:t>
            </a:fld>
            <a:endParaRPr lang="en-US"/>
          </a:p>
        </p:txBody>
      </p:sp>
    </p:spTree>
    <p:extLst>
      <p:ext uri="{BB962C8B-B14F-4D97-AF65-F5344CB8AC3E}">
        <p14:creationId xmlns:p14="http://schemas.microsoft.com/office/powerpoint/2010/main" val="3661857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the Gilead pdf document, this is 1 out of 5 pages of a digital pdf. As you can see it seems mostly structured, but you can see the headers “Date of Collection” and “Time”. Since they are closer together and look like one header, my pipeline struggled with this example.</a:t>
            </a:r>
          </a:p>
        </p:txBody>
      </p:sp>
      <p:sp>
        <p:nvSpPr>
          <p:cNvPr id="4" name="Slide Number Placeholder 3"/>
          <p:cNvSpPr>
            <a:spLocks noGrp="1"/>
          </p:cNvSpPr>
          <p:nvPr>
            <p:ph type="sldNum" sz="quarter" idx="5"/>
          </p:nvPr>
        </p:nvSpPr>
        <p:spPr/>
        <p:txBody>
          <a:bodyPr/>
          <a:lstStyle/>
          <a:p>
            <a:fld id="{07BF232A-D0AC-9B4F-A822-05618EDB3A67}" type="slidenum">
              <a:rPr lang="en-US" smtClean="0"/>
              <a:t>8</a:t>
            </a:fld>
            <a:endParaRPr lang="en-US"/>
          </a:p>
        </p:txBody>
      </p:sp>
    </p:spTree>
    <p:extLst>
      <p:ext uri="{BB962C8B-B14F-4D97-AF65-F5344CB8AC3E}">
        <p14:creationId xmlns:p14="http://schemas.microsoft.com/office/powerpoint/2010/main" val="1987695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first round of extraction with </a:t>
            </a:r>
            <a:r>
              <a:rPr lang="en-US" dirty="0" err="1"/>
              <a:t>PyMuPdf</a:t>
            </a:r>
            <a:r>
              <a:rPr lang="en-US" dirty="0"/>
              <a:t>. It looks structured, clean, and converted into text, but not in usable table format. The problem with this though, was that there were no separate columns. Every row was in one column, meaning they weren’t defined yet. </a:t>
            </a:r>
          </a:p>
        </p:txBody>
      </p:sp>
      <p:sp>
        <p:nvSpPr>
          <p:cNvPr id="4" name="Slide Number Placeholder 3"/>
          <p:cNvSpPr>
            <a:spLocks noGrp="1"/>
          </p:cNvSpPr>
          <p:nvPr>
            <p:ph type="sldNum" sz="quarter" idx="5"/>
          </p:nvPr>
        </p:nvSpPr>
        <p:spPr/>
        <p:txBody>
          <a:bodyPr/>
          <a:lstStyle/>
          <a:p>
            <a:fld id="{07BF232A-D0AC-9B4F-A822-05618EDB3A67}" type="slidenum">
              <a:rPr lang="en-US" smtClean="0"/>
              <a:t>9</a:t>
            </a:fld>
            <a:endParaRPr lang="en-US"/>
          </a:p>
        </p:txBody>
      </p:sp>
    </p:spTree>
    <p:extLst>
      <p:ext uri="{BB962C8B-B14F-4D97-AF65-F5344CB8AC3E}">
        <p14:creationId xmlns:p14="http://schemas.microsoft.com/office/powerpoint/2010/main" val="2299254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Red">
    <p:bg>
      <p:bgPr>
        <a:solidFill>
          <a:srgbClr val="C50F3C"/>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43CA030-B9BB-F44B-87E8-9D88D615959F}"/>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B71CDD-03B6-5447-B8EF-BC2DD2AB7DD2}"/>
              </a:ext>
            </a:extLst>
          </p:cNvPr>
          <p:cNvSpPr>
            <a:spLocks noGrp="1"/>
          </p:cNvSpPr>
          <p:nvPr>
            <p:ph type="ctrTitle" hasCustomPrompt="1"/>
          </p:nvPr>
        </p:nvSpPr>
        <p:spPr>
          <a:xfrm>
            <a:off x="609600" y="1658249"/>
            <a:ext cx="8992441" cy="2387600"/>
          </a:xfrm>
        </p:spPr>
        <p:txBody>
          <a:bodyPr anchor="b"/>
          <a:lstStyle>
            <a:lvl1pPr algn="l">
              <a:lnSpc>
                <a:spcPct val="90000"/>
              </a:lnSpc>
              <a:defRPr sz="5000" b="1" i="0" spc="0" baseline="0">
                <a:solidFill>
                  <a:schemeClr val="bg1"/>
                </a:solidFill>
                <a:latin typeface="Trebuchet MS" panose="020B070302020209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C3572D1E-ECF6-C04B-874C-31D977FFD310}"/>
              </a:ext>
            </a:extLst>
          </p:cNvPr>
          <p:cNvSpPr>
            <a:spLocks noGrp="1"/>
          </p:cNvSpPr>
          <p:nvPr>
            <p:ph type="subTitle" idx="1" hasCustomPrompt="1"/>
          </p:nvPr>
        </p:nvSpPr>
        <p:spPr>
          <a:xfrm>
            <a:off x="609600" y="4077886"/>
            <a:ext cx="8992441" cy="1655762"/>
          </a:xfrm>
        </p:spPr>
        <p:txBody>
          <a:bodyPr anchor="t">
            <a:noAutofit/>
          </a:bodyPr>
          <a:lstStyle>
            <a:lvl1pPr marL="0" indent="0" algn="l">
              <a:lnSpc>
                <a:spcPct val="110000"/>
              </a:lnSpc>
              <a:buNone/>
              <a:defRPr sz="1500" b="0" i="0" kern="800" spc="300" baseline="0">
                <a:solidFill>
                  <a:schemeClr val="bg2">
                    <a:lumMod val="20000"/>
                    <a:lumOff val="80000"/>
                  </a:schemeClr>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Picture 5">
            <a:extLst>
              <a:ext uri="{FF2B5EF4-FFF2-40B4-BE49-F238E27FC236}">
                <a16:creationId xmlns:a16="http://schemas.microsoft.com/office/drawing/2014/main" id="{2B0F7620-0E7C-AB48-9117-2E580F93F8F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33279" y="637899"/>
            <a:ext cx="1793826" cy="496752"/>
          </a:xfrm>
          <a:prstGeom prst="rect">
            <a:avLst/>
          </a:prstGeom>
        </p:spPr>
      </p:pic>
      <p:sp>
        <p:nvSpPr>
          <p:cNvPr id="4" name="Slide Number Placeholder 5">
            <a:extLst>
              <a:ext uri="{FF2B5EF4-FFF2-40B4-BE49-F238E27FC236}">
                <a16:creationId xmlns:a16="http://schemas.microsoft.com/office/drawing/2014/main" id="{6D9F721C-AAD6-62F3-336D-E173EE2BC103}"/>
              </a:ext>
            </a:extLst>
          </p:cNvPr>
          <p:cNvSpPr txBox="1">
            <a:spLocks/>
          </p:cNvSpPr>
          <p:nvPr userDrawn="1"/>
        </p:nvSpPr>
        <p:spPr>
          <a:xfrm>
            <a:off x="603255" y="6400799"/>
            <a:ext cx="2743200" cy="291492"/>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i="0">
                <a:solidFill>
                  <a:schemeClr val="tx2">
                    <a:lumMod val="75000"/>
                  </a:schemeClr>
                </a:solidFill>
                <a:latin typeface="Trebuchet MS" panose="020B0703020202090204" pitchFamily="34" charset="0"/>
              </a:rPr>
              <a:t>Confidential – Internal Use Only</a:t>
            </a:r>
          </a:p>
        </p:txBody>
      </p:sp>
      <p:pic>
        <p:nvPicPr>
          <p:cNvPr id="12" name="Picture 11">
            <a:extLst>
              <a:ext uri="{FF2B5EF4-FFF2-40B4-BE49-F238E27FC236}">
                <a16:creationId xmlns:a16="http://schemas.microsoft.com/office/drawing/2014/main" id="{A7D20C9F-7A21-EE0B-1B4E-A81F083D456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78432"/>
          <a:stretch/>
        </p:blipFill>
        <p:spPr>
          <a:xfrm>
            <a:off x="11018994" y="5613108"/>
            <a:ext cx="800553" cy="1027884"/>
          </a:xfrm>
          <a:prstGeom prst="rect">
            <a:avLst/>
          </a:prstGeom>
        </p:spPr>
      </p:pic>
    </p:spTree>
    <p:extLst>
      <p:ext uri="{BB962C8B-B14F-4D97-AF65-F5344CB8AC3E}">
        <p14:creationId xmlns:p14="http://schemas.microsoft.com/office/powerpoint/2010/main" val="1033706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vider + Photo -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EC58C7-2A87-531F-6376-DE521314C33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038"/>
          <a:stretch/>
        </p:blipFill>
        <p:spPr>
          <a:xfrm>
            <a:off x="1908053" y="0"/>
            <a:ext cx="10283947" cy="6858000"/>
          </a:xfrm>
          <a:prstGeom prst="rect">
            <a:avLst/>
          </a:prstGeom>
        </p:spPr>
      </p:pic>
      <p:sp>
        <p:nvSpPr>
          <p:cNvPr id="8" name="Content Placeholder 2">
            <a:extLst>
              <a:ext uri="{FF2B5EF4-FFF2-40B4-BE49-F238E27FC236}">
                <a16:creationId xmlns:a16="http://schemas.microsoft.com/office/drawing/2014/main" id="{F33E1CBD-1A22-C34C-8DC4-474E34B2CDFB}"/>
              </a:ext>
            </a:extLst>
          </p:cNvPr>
          <p:cNvSpPr>
            <a:spLocks noGrp="1"/>
          </p:cNvSpPr>
          <p:nvPr>
            <p:ph sz="half" idx="1" hasCustomPrompt="1"/>
          </p:nvPr>
        </p:nvSpPr>
        <p:spPr>
          <a:xfrm>
            <a:off x="0" y="0"/>
            <a:ext cx="5939883" cy="6858000"/>
          </a:xfrm>
          <a:solidFill>
            <a:schemeClr val="accent1"/>
          </a:solidFill>
        </p:spPr>
        <p:txBody>
          <a:bodyPr lIns="914400" tIns="914400" rIns="914400" bIns="914400" anchor="ctr">
            <a:normAutofit/>
          </a:bodyPr>
          <a:lstStyle>
            <a:lvl1pPr marL="0" indent="0" algn="l">
              <a:lnSpc>
                <a:spcPct val="80000"/>
              </a:lnSpc>
              <a:buNone/>
              <a:defRPr sz="3200" b="1" i="0" spc="300">
                <a:solidFill>
                  <a:schemeClr val="bg1"/>
                </a:solidFill>
                <a:latin typeface="Trebuchet MS" panose="020B0703020202090204" pitchFamily="34" charset="0"/>
                <a:cs typeface="Rockwell Nova Light" panose="02060303020205020403" pitchFamily="18" charset="0"/>
              </a:defRPr>
            </a:lvl1pPr>
          </a:lstStyle>
          <a:p>
            <a:pPr lvl="0"/>
            <a:r>
              <a:rPr lang="en-US"/>
              <a:t>Edit master text styles</a:t>
            </a:r>
          </a:p>
        </p:txBody>
      </p:sp>
      <p:sp>
        <p:nvSpPr>
          <p:cNvPr id="2" name="Slide Number Placeholder 5">
            <a:extLst>
              <a:ext uri="{FF2B5EF4-FFF2-40B4-BE49-F238E27FC236}">
                <a16:creationId xmlns:a16="http://schemas.microsoft.com/office/drawing/2014/main" id="{19FA6D1D-AD78-CCC0-3183-DF6E4CAEDEF5}"/>
              </a:ext>
            </a:extLst>
          </p:cNvPr>
          <p:cNvSpPr txBox="1">
            <a:spLocks/>
          </p:cNvSpPr>
          <p:nvPr userDrawn="1"/>
        </p:nvSpPr>
        <p:spPr>
          <a:xfrm>
            <a:off x="609600" y="6400799"/>
            <a:ext cx="2743200" cy="291492"/>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i="0">
                <a:solidFill>
                  <a:schemeClr val="accent1">
                    <a:lumMod val="20000"/>
                    <a:lumOff val="80000"/>
                    <a:alpha val="26973"/>
                  </a:schemeClr>
                </a:solidFill>
                <a:latin typeface="Trebuchet MS" panose="020B0703020202090204" pitchFamily="34" charset="0"/>
              </a:rPr>
              <a:t>Confidential – Internal Use Only</a:t>
            </a:r>
          </a:p>
        </p:txBody>
      </p:sp>
    </p:spTree>
    <p:extLst>
      <p:ext uri="{BB962C8B-B14F-4D97-AF65-F5344CB8AC3E}">
        <p14:creationId xmlns:p14="http://schemas.microsoft.com/office/powerpoint/2010/main" val="1415643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ivider + Photo - 3">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F33E1CBD-1A22-C34C-8DC4-474E34B2CDFB}"/>
              </a:ext>
            </a:extLst>
          </p:cNvPr>
          <p:cNvSpPr>
            <a:spLocks noGrp="1"/>
          </p:cNvSpPr>
          <p:nvPr>
            <p:ph sz="half" idx="1" hasCustomPrompt="1"/>
          </p:nvPr>
        </p:nvSpPr>
        <p:spPr>
          <a:xfrm>
            <a:off x="0" y="0"/>
            <a:ext cx="5939883" cy="6858000"/>
          </a:xfrm>
          <a:solidFill>
            <a:srgbClr val="C50F3C"/>
          </a:solidFill>
        </p:spPr>
        <p:txBody>
          <a:bodyPr lIns="914400" tIns="914400" rIns="914400" bIns="914400" anchor="ctr">
            <a:normAutofit/>
          </a:bodyPr>
          <a:lstStyle>
            <a:lvl1pPr marL="0" indent="0" algn="l">
              <a:lnSpc>
                <a:spcPct val="80000"/>
              </a:lnSpc>
              <a:buNone/>
              <a:defRPr sz="3200" b="1" i="0" spc="300">
                <a:solidFill>
                  <a:schemeClr val="bg1"/>
                </a:solidFill>
                <a:latin typeface="Trebuchet MS" panose="020B0703020202090204" pitchFamily="34" charset="0"/>
                <a:cs typeface="Rockwell Nova Light" panose="02060303020205020403" pitchFamily="18" charset="0"/>
              </a:defRPr>
            </a:lvl1pPr>
          </a:lstStyle>
          <a:p>
            <a:pPr lvl="0"/>
            <a:r>
              <a:rPr lang="en-US"/>
              <a:t>Edit master text styles</a:t>
            </a:r>
          </a:p>
        </p:txBody>
      </p:sp>
      <p:pic>
        <p:nvPicPr>
          <p:cNvPr id="3" name="Picture 2">
            <a:extLst>
              <a:ext uri="{FF2B5EF4-FFF2-40B4-BE49-F238E27FC236}">
                <a16:creationId xmlns:a16="http://schemas.microsoft.com/office/drawing/2014/main" id="{98A45E6B-83E8-510D-E867-9B2B8450A62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86450" y="1"/>
            <a:ext cx="6305550" cy="6858000"/>
          </a:xfrm>
          <a:prstGeom prst="rect">
            <a:avLst/>
          </a:prstGeom>
        </p:spPr>
      </p:pic>
      <p:sp>
        <p:nvSpPr>
          <p:cNvPr id="4" name="Slide Number Placeholder 5">
            <a:extLst>
              <a:ext uri="{FF2B5EF4-FFF2-40B4-BE49-F238E27FC236}">
                <a16:creationId xmlns:a16="http://schemas.microsoft.com/office/drawing/2014/main" id="{42D06CEB-35DA-C966-35B8-A593F57B4FE9}"/>
              </a:ext>
            </a:extLst>
          </p:cNvPr>
          <p:cNvSpPr txBox="1">
            <a:spLocks/>
          </p:cNvSpPr>
          <p:nvPr userDrawn="1"/>
        </p:nvSpPr>
        <p:spPr>
          <a:xfrm>
            <a:off x="603255" y="6400799"/>
            <a:ext cx="2743200" cy="291492"/>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i="0">
                <a:solidFill>
                  <a:schemeClr val="tx2">
                    <a:lumMod val="75000"/>
                  </a:schemeClr>
                </a:solidFill>
                <a:latin typeface="Trebuchet MS" panose="020B0703020202090204" pitchFamily="34" charset="0"/>
              </a:rPr>
              <a:t>Confidential – Internal Use Only</a:t>
            </a:r>
          </a:p>
        </p:txBody>
      </p:sp>
    </p:spTree>
    <p:extLst>
      <p:ext uri="{BB962C8B-B14F-4D97-AF65-F5344CB8AC3E}">
        <p14:creationId xmlns:p14="http://schemas.microsoft.com/office/powerpoint/2010/main" val="41368139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 Photo - 4">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F33E1CBD-1A22-C34C-8DC4-474E34B2CDFB}"/>
              </a:ext>
            </a:extLst>
          </p:cNvPr>
          <p:cNvSpPr>
            <a:spLocks noGrp="1"/>
          </p:cNvSpPr>
          <p:nvPr>
            <p:ph sz="half" idx="1" hasCustomPrompt="1"/>
          </p:nvPr>
        </p:nvSpPr>
        <p:spPr>
          <a:xfrm>
            <a:off x="0" y="0"/>
            <a:ext cx="5939883" cy="6858000"/>
          </a:xfrm>
          <a:solidFill>
            <a:schemeClr val="accent1"/>
          </a:solidFill>
        </p:spPr>
        <p:txBody>
          <a:bodyPr lIns="914400" tIns="914400" rIns="914400" bIns="914400" anchor="ctr">
            <a:normAutofit/>
          </a:bodyPr>
          <a:lstStyle>
            <a:lvl1pPr marL="0" indent="0" algn="l">
              <a:lnSpc>
                <a:spcPct val="80000"/>
              </a:lnSpc>
              <a:buNone/>
              <a:defRPr sz="3200" b="1" i="0" spc="300">
                <a:solidFill>
                  <a:schemeClr val="bg1"/>
                </a:solidFill>
                <a:latin typeface="Trebuchet MS" panose="020B0703020202090204" pitchFamily="34" charset="0"/>
                <a:cs typeface="Rockwell Nova Light" panose="02060303020205020403" pitchFamily="18" charset="0"/>
              </a:defRPr>
            </a:lvl1pPr>
          </a:lstStyle>
          <a:p>
            <a:pPr lvl="0"/>
            <a:r>
              <a:rPr lang="en-US"/>
              <a:t>Edit master text styles</a:t>
            </a:r>
          </a:p>
        </p:txBody>
      </p:sp>
      <p:pic>
        <p:nvPicPr>
          <p:cNvPr id="2" name="Picture 1">
            <a:extLst>
              <a:ext uri="{FF2B5EF4-FFF2-40B4-BE49-F238E27FC236}">
                <a16:creationId xmlns:a16="http://schemas.microsoft.com/office/drawing/2014/main" id="{6EF7DD1A-EE26-ED99-207D-437CB0A7081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86450" y="1"/>
            <a:ext cx="6305550" cy="6858000"/>
          </a:xfrm>
          <a:prstGeom prst="rect">
            <a:avLst/>
          </a:prstGeom>
        </p:spPr>
      </p:pic>
      <p:sp>
        <p:nvSpPr>
          <p:cNvPr id="4" name="Slide Number Placeholder 5">
            <a:extLst>
              <a:ext uri="{FF2B5EF4-FFF2-40B4-BE49-F238E27FC236}">
                <a16:creationId xmlns:a16="http://schemas.microsoft.com/office/drawing/2014/main" id="{F7AE9517-1495-341D-B23F-A89B7C037C89}"/>
              </a:ext>
            </a:extLst>
          </p:cNvPr>
          <p:cNvSpPr txBox="1">
            <a:spLocks/>
          </p:cNvSpPr>
          <p:nvPr userDrawn="1"/>
        </p:nvSpPr>
        <p:spPr>
          <a:xfrm>
            <a:off x="609600" y="6400799"/>
            <a:ext cx="2743200" cy="291492"/>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i="0">
                <a:solidFill>
                  <a:schemeClr val="accent1">
                    <a:lumMod val="20000"/>
                    <a:lumOff val="80000"/>
                    <a:alpha val="26973"/>
                  </a:schemeClr>
                </a:solidFill>
                <a:latin typeface="Trebuchet MS" panose="020B0703020202090204" pitchFamily="34" charset="0"/>
              </a:rPr>
              <a:t>Confidential – Internal Use Only</a:t>
            </a:r>
          </a:p>
        </p:txBody>
      </p:sp>
    </p:spTree>
    <p:extLst>
      <p:ext uri="{BB962C8B-B14F-4D97-AF65-F5344CB8AC3E}">
        <p14:creationId xmlns:p14="http://schemas.microsoft.com/office/powerpoint/2010/main" val="22464895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 Photo - 5">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F33E1CBD-1A22-C34C-8DC4-474E34B2CDFB}"/>
              </a:ext>
            </a:extLst>
          </p:cNvPr>
          <p:cNvSpPr>
            <a:spLocks noGrp="1"/>
          </p:cNvSpPr>
          <p:nvPr>
            <p:ph sz="half" idx="1" hasCustomPrompt="1"/>
          </p:nvPr>
        </p:nvSpPr>
        <p:spPr>
          <a:xfrm>
            <a:off x="0" y="0"/>
            <a:ext cx="5939883" cy="6858000"/>
          </a:xfrm>
          <a:solidFill>
            <a:srgbClr val="C50F3C"/>
          </a:solidFill>
        </p:spPr>
        <p:txBody>
          <a:bodyPr lIns="914400" tIns="914400" rIns="914400" bIns="914400" anchor="ctr">
            <a:normAutofit/>
          </a:bodyPr>
          <a:lstStyle>
            <a:lvl1pPr marL="0" indent="0" algn="l">
              <a:lnSpc>
                <a:spcPct val="80000"/>
              </a:lnSpc>
              <a:buNone/>
              <a:defRPr sz="3200" b="1" i="0" spc="300">
                <a:solidFill>
                  <a:schemeClr val="bg1"/>
                </a:solidFill>
                <a:latin typeface="Trebuchet MS" panose="020B0703020202090204" pitchFamily="34" charset="0"/>
                <a:cs typeface="Rockwell Nova Light" panose="02060303020205020403" pitchFamily="18" charset="0"/>
              </a:defRPr>
            </a:lvl1pPr>
          </a:lstStyle>
          <a:p>
            <a:pPr lvl="0"/>
            <a:r>
              <a:rPr lang="en-US"/>
              <a:t>Edit master text styles</a:t>
            </a:r>
          </a:p>
        </p:txBody>
      </p:sp>
      <p:pic>
        <p:nvPicPr>
          <p:cNvPr id="3" name="Picture 2">
            <a:extLst>
              <a:ext uri="{FF2B5EF4-FFF2-40B4-BE49-F238E27FC236}">
                <a16:creationId xmlns:a16="http://schemas.microsoft.com/office/drawing/2014/main" id="{02FCE7DC-0C91-CA2F-A734-23DFA92D968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86450" y="1"/>
            <a:ext cx="6305550" cy="6858000"/>
          </a:xfrm>
          <a:prstGeom prst="rect">
            <a:avLst/>
          </a:prstGeom>
        </p:spPr>
      </p:pic>
      <p:sp>
        <p:nvSpPr>
          <p:cNvPr id="4" name="Slide Number Placeholder 5">
            <a:extLst>
              <a:ext uri="{FF2B5EF4-FFF2-40B4-BE49-F238E27FC236}">
                <a16:creationId xmlns:a16="http://schemas.microsoft.com/office/drawing/2014/main" id="{85AEEC7F-E48A-8A7D-2B73-28BF36F7955C}"/>
              </a:ext>
            </a:extLst>
          </p:cNvPr>
          <p:cNvSpPr txBox="1">
            <a:spLocks/>
          </p:cNvSpPr>
          <p:nvPr userDrawn="1"/>
        </p:nvSpPr>
        <p:spPr>
          <a:xfrm>
            <a:off x="603255" y="6400799"/>
            <a:ext cx="2743200" cy="291492"/>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i="0">
                <a:solidFill>
                  <a:schemeClr val="tx2">
                    <a:lumMod val="75000"/>
                  </a:schemeClr>
                </a:solidFill>
                <a:latin typeface="Trebuchet MS" panose="020B0703020202090204" pitchFamily="34" charset="0"/>
              </a:rPr>
              <a:t>Confidential – Internal Use Only</a:t>
            </a:r>
          </a:p>
        </p:txBody>
      </p:sp>
    </p:spTree>
    <p:extLst>
      <p:ext uri="{BB962C8B-B14F-4D97-AF65-F5344CB8AC3E}">
        <p14:creationId xmlns:p14="http://schemas.microsoft.com/office/powerpoint/2010/main" val="17560047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vider + Photo - 6">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F33E1CBD-1A22-C34C-8DC4-474E34B2CDFB}"/>
              </a:ext>
            </a:extLst>
          </p:cNvPr>
          <p:cNvSpPr>
            <a:spLocks noGrp="1"/>
          </p:cNvSpPr>
          <p:nvPr>
            <p:ph sz="half" idx="1" hasCustomPrompt="1"/>
          </p:nvPr>
        </p:nvSpPr>
        <p:spPr>
          <a:xfrm>
            <a:off x="0" y="0"/>
            <a:ext cx="5939883" cy="6858000"/>
          </a:xfrm>
          <a:solidFill>
            <a:schemeClr val="accent1"/>
          </a:solidFill>
        </p:spPr>
        <p:txBody>
          <a:bodyPr lIns="914400" tIns="914400" rIns="914400" bIns="914400" anchor="ctr">
            <a:normAutofit/>
          </a:bodyPr>
          <a:lstStyle>
            <a:lvl1pPr marL="0" indent="0" algn="l">
              <a:lnSpc>
                <a:spcPct val="80000"/>
              </a:lnSpc>
              <a:buNone/>
              <a:defRPr sz="3200" b="1" i="0" spc="300">
                <a:solidFill>
                  <a:schemeClr val="bg1"/>
                </a:solidFill>
                <a:latin typeface="Trebuchet MS" panose="020B0703020202090204" pitchFamily="34" charset="0"/>
                <a:cs typeface="Rockwell Nova Light" panose="02060303020205020403" pitchFamily="18" charset="0"/>
              </a:defRPr>
            </a:lvl1pPr>
          </a:lstStyle>
          <a:p>
            <a:pPr lvl="0"/>
            <a:r>
              <a:rPr lang="en-US"/>
              <a:t>Edit master text styles</a:t>
            </a:r>
          </a:p>
        </p:txBody>
      </p:sp>
      <p:pic>
        <p:nvPicPr>
          <p:cNvPr id="2" name="Picture 1">
            <a:extLst>
              <a:ext uri="{FF2B5EF4-FFF2-40B4-BE49-F238E27FC236}">
                <a16:creationId xmlns:a16="http://schemas.microsoft.com/office/drawing/2014/main" id="{4A7EE190-2BDA-F5F2-DD2E-C962336CB0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86450" y="-1"/>
            <a:ext cx="6305550" cy="6858001"/>
          </a:xfrm>
          <a:prstGeom prst="rect">
            <a:avLst/>
          </a:prstGeom>
        </p:spPr>
      </p:pic>
      <p:sp>
        <p:nvSpPr>
          <p:cNvPr id="4" name="Slide Number Placeholder 5">
            <a:extLst>
              <a:ext uri="{FF2B5EF4-FFF2-40B4-BE49-F238E27FC236}">
                <a16:creationId xmlns:a16="http://schemas.microsoft.com/office/drawing/2014/main" id="{665BB12C-B689-BF75-6D5A-DEA233218A64}"/>
              </a:ext>
            </a:extLst>
          </p:cNvPr>
          <p:cNvSpPr txBox="1">
            <a:spLocks/>
          </p:cNvSpPr>
          <p:nvPr userDrawn="1"/>
        </p:nvSpPr>
        <p:spPr>
          <a:xfrm>
            <a:off x="609600" y="6400799"/>
            <a:ext cx="2743200" cy="291492"/>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i="0">
                <a:solidFill>
                  <a:schemeClr val="accent1">
                    <a:lumMod val="20000"/>
                    <a:lumOff val="80000"/>
                    <a:alpha val="26973"/>
                  </a:schemeClr>
                </a:solidFill>
                <a:latin typeface="Trebuchet MS" panose="020B0703020202090204" pitchFamily="34" charset="0"/>
              </a:rPr>
              <a:t>Confidential – Internal Use Only</a:t>
            </a:r>
          </a:p>
        </p:txBody>
      </p:sp>
    </p:spTree>
    <p:extLst>
      <p:ext uri="{BB962C8B-B14F-4D97-AF65-F5344CB8AC3E}">
        <p14:creationId xmlns:p14="http://schemas.microsoft.com/office/powerpoint/2010/main" val="38039395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vider + Photo - 7">
    <p:spTree>
      <p:nvGrpSpPr>
        <p:cNvPr id="1" name=""/>
        <p:cNvGrpSpPr/>
        <p:nvPr/>
      </p:nvGrpSpPr>
      <p:grpSpPr>
        <a:xfrm>
          <a:off x="0" y="0"/>
          <a:ext cx="0" cy="0"/>
          <a:chOff x="0" y="0"/>
          <a:chExt cx="0" cy="0"/>
        </a:xfrm>
      </p:grpSpPr>
      <p:pic>
        <p:nvPicPr>
          <p:cNvPr id="2" name="Picture Placeholder 5">
            <a:extLst>
              <a:ext uri="{FF2B5EF4-FFF2-40B4-BE49-F238E27FC236}">
                <a16:creationId xmlns:a16="http://schemas.microsoft.com/office/drawing/2014/main" id="{BE951FC3-7F09-4F65-1F72-140C1EB548F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95008"/>
          <a:stretch/>
        </p:blipFill>
        <p:spPr>
          <a:xfrm>
            <a:off x="1" y="0"/>
            <a:ext cx="12191998" cy="6858000"/>
          </a:xfrm>
          <a:prstGeom prst="rect">
            <a:avLst/>
          </a:prstGeom>
        </p:spPr>
      </p:pic>
      <p:sp>
        <p:nvSpPr>
          <p:cNvPr id="8" name="Content Placeholder 2">
            <a:extLst>
              <a:ext uri="{FF2B5EF4-FFF2-40B4-BE49-F238E27FC236}">
                <a16:creationId xmlns:a16="http://schemas.microsoft.com/office/drawing/2014/main" id="{F33E1CBD-1A22-C34C-8DC4-474E34B2CDFB}"/>
              </a:ext>
            </a:extLst>
          </p:cNvPr>
          <p:cNvSpPr>
            <a:spLocks noGrp="1"/>
          </p:cNvSpPr>
          <p:nvPr>
            <p:ph sz="half" idx="1" hasCustomPrompt="1"/>
          </p:nvPr>
        </p:nvSpPr>
        <p:spPr>
          <a:xfrm>
            <a:off x="0" y="0"/>
            <a:ext cx="5939883" cy="6858000"/>
          </a:xfrm>
          <a:solidFill>
            <a:schemeClr val="bg1">
              <a:lumMod val="95000"/>
            </a:schemeClr>
          </a:solidFill>
        </p:spPr>
        <p:txBody>
          <a:bodyPr lIns="914400" tIns="914400" rIns="914400" bIns="914400" anchor="ctr">
            <a:normAutofit/>
          </a:bodyPr>
          <a:lstStyle>
            <a:lvl1pPr marL="0" indent="0" algn="l">
              <a:lnSpc>
                <a:spcPct val="80000"/>
              </a:lnSpc>
              <a:buNone/>
              <a:defRPr sz="3200" b="1" i="0" spc="300">
                <a:solidFill>
                  <a:schemeClr val="tx2"/>
                </a:solidFill>
                <a:latin typeface="Trebuchet MS" panose="020B0703020202090204" pitchFamily="34" charset="0"/>
                <a:cs typeface="Rockwell Nova Light" panose="02060303020205020403" pitchFamily="18" charset="0"/>
              </a:defRPr>
            </a:lvl1pPr>
          </a:lstStyle>
          <a:p>
            <a:pPr lvl="0"/>
            <a:r>
              <a:rPr lang="en-US"/>
              <a:t>Edit master text styles</a:t>
            </a:r>
          </a:p>
        </p:txBody>
      </p:sp>
      <p:sp>
        <p:nvSpPr>
          <p:cNvPr id="3" name="Slide Number Placeholder 5">
            <a:extLst>
              <a:ext uri="{FF2B5EF4-FFF2-40B4-BE49-F238E27FC236}">
                <a16:creationId xmlns:a16="http://schemas.microsoft.com/office/drawing/2014/main" id="{E521B521-B1ED-A6CA-C94C-1430DD0929B1}"/>
              </a:ext>
            </a:extLst>
          </p:cNvPr>
          <p:cNvSpPr txBox="1">
            <a:spLocks/>
          </p:cNvSpPr>
          <p:nvPr userDrawn="1"/>
        </p:nvSpPr>
        <p:spPr>
          <a:xfrm>
            <a:off x="609600" y="6400799"/>
            <a:ext cx="2743200" cy="291492"/>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i="0">
                <a:solidFill>
                  <a:schemeClr val="bg2"/>
                </a:solidFill>
                <a:latin typeface="Trebuchet MS" panose="020B0703020202090204" pitchFamily="34" charset="0"/>
              </a:rPr>
              <a:t>Confidential – Internal Use Only</a:t>
            </a:r>
          </a:p>
        </p:txBody>
      </p:sp>
    </p:spTree>
    <p:extLst>
      <p:ext uri="{BB962C8B-B14F-4D97-AF65-F5344CB8AC3E}">
        <p14:creationId xmlns:p14="http://schemas.microsoft.com/office/powerpoint/2010/main" val="3089585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ivider + Photo - 8">
    <p:spTree>
      <p:nvGrpSpPr>
        <p:cNvPr id="1" name=""/>
        <p:cNvGrpSpPr/>
        <p:nvPr/>
      </p:nvGrpSpPr>
      <p:grpSpPr>
        <a:xfrm>
          <a:off x="0" y="0"/>
          <a:ext cx="0" cy="0"/>
          <a:chOff x="0" y="0"/>
          <a:chExt cx="0" cy="0"/>
        </a:xfrm>
      </p:grpSpPr>
      <p:pic>
        <p:nvPicPr>
          <p:cNvPr id="2" name="Picture Placeholder 5">
            <a:extLst>
              <a:ext uri="{FF2B5EF4-FFF2-40B4-BE49-F238E27FC236}">
                <a16:creationId xmlns:a16="http://schemas.microsoft.com/office/drawing/2014/main" id="{BE951FC3-7F09-4F65-1F72-140C1EB548F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39883" y="0"/>
            <a:ext cx="6252116" cy="6858000"/>
          </a:xfrm>
          <a:prstGeom prst="rect">
            <a:avLst/>
          </a:prstGeom>
        </p:spPr>
      </p:pic>
      <p:sp>
        <p:nvSpPr>
          <p:cNvPr id="8" name="Content Placeholder 2">
            <a:extLst>
              <a:ext uri="{FF2B5EF4-FFF2-40B4-BE49-F238E27FC236}">
                <a16:creationId xmlns:a16="http://schemas.microsoft.com/office/drawing/2014/main" id="{F33E1CBD-1A22-C34C-8DC4-474E34B2CDFB}"/>
              </a:ext>
            </a:extLst>
          </p:cNvPr>
          <p:cNvSpPr>
            <a:spLocks noGrp="1"/>
          </p:cNvSpPr>
          <p:nvPr>
            <p:ph sz="half" idx="1" hasCustomPrompt="1"/>
          </p:nvPr>
        </p:nvSpPr>
        <p:spPr>
          <a:xfrm>
            <a:off x="0" y="0"/>
            <a:ext cx="5939883" cy="6858000"/>
          </a:xfrm>
          <a:solidFill>
            <a:schemeClr val="bg1">
              <a:lumMod val="95000"/>
            </a:schemeClr>
          </a:solidFill>
        </p:spPr>
        <p:txBody>
          <a:bodyPr lIns="914400" tIns="914400" rIns="914400" bIns="914400" anchor="ctr">
            <a:normAutofit/>
          </a:bodyPr>
          <a:lstStyle>
            <a:lvl1pPr marL="0" indent="0" algn="l">
              <a:lnSpc>
                <a:spcPct val="80000"/>
              </a:lnSpc>
              <a:buNone/>
              <a:defRPr sz="3200" b="1" i="0" spc="300">
                <a:solidFill>
                  <a:schemeClr val="tx2"/>
                </a:solidFill>
                <a:latin typeface="Trebuchet MS" panose="020B0703020202090204" pitchFamily="34" charset="0"/>
                <a:cs typeface="Rockwell Nova Light" panose="02060303020205020403" pitchFamily="18" charset="0"/>
              </a:defRPr>
            </a:lvl1pPr>
          </a:lstStyle>
          <a:p>
            <a:pPr lvl="0"/>
            <a:r>
              <a:rPr lang="en-US"/>
              <a:t>Edit master text styles</a:t>
            </a:r>
          </a:p>
        </p:txBody>
      </p:sp>
      <p:sp>
        <p:nvSpPr>
          <p:cNvPr id="3" name="Slide Number Placeholder 5">
            <a:extLst>
              <a:ext uri="{FF2B5EF4-FFF2-40B4-BE49-F238E27FC236}">
                <a16:creationId xmlns:a16="http://schemas.microsoft.com/office/drawing/2014/main" id="{E521B521-B1ED-A6CA-C94C-1430DD0929B1}"/>
              </a:ext>
            </a:extLst>
          </p:cNvPr>
          <p:cNvSpPr txBox="1">
            <a:spLocks/>
          </p:cNvSpPr>
          <p:nvPr userDrawn="1"/>
        </p:nvSpPr>
        <p:spPr>
          <a:xfrm>
            <a:off x="609600" y="6400799"/>
            <a:ext cx="2743200" cy="291492"/>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i="0">
                <a:solidFill>
                  <a:schemeClr val="bg2"/>
                </a:solidFill>
                <a:latin typeface="Trebuchet MS" panose="020B0703020202090204" pitchFamily="34" charset="0"/>
              </a:rPr>
              <a:t>Confidential – Internal Use Only</a:t>
            </a:r>
          </a:p>
        </p:txBody>
      </p:sp>
    </p:spTree>
    <p:extLst>
      <p:ext uri="{BB962C8B-B14F-4D97-AF65-F5344CB8AC3E}">
        <p14:creationId xmlns:p14="http://schemas.microsoft.com/office/powerpoint/2010/main" val="15912239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ivider - Add Picture Re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E634AED-FE2D-5A49-9C4F-52E8C06D7549}"/>
              </a:ext>
            </a:extLst>
          </p:cNvPr>
          <p:cNvSpPr>
            <a:spLocks noGrp="1"/>
          </p:cNvSpPr>
          <p:nvPr>
            <p:ph type="pic" sz="quarter" idx="10"/>
          </p:nvPr>
        </p:nvSpPr>
        <p:spPr>
          <a:xfrm>
            <a:off x="1" y="0"/>
            <a:ext cx="12191998" cy="6858000"/>
          </a:xfrm>
        </p:spPr>
        <p:txBody>
          <a:bodyPr/>
          <a:lstStyle/>
          <a:p>
            <a:endParaRPr lang="en-US"/>
          </a:p>
        </p:txBody>
      </p:sp>
      <p:sp>
        <p:nvSpPr>
          <p:cNvPr id="8" name="Content Placeholder 2">
            <a:extLst>
              <a:ext uri="{FF2B5EF4-FFF2-40B4-BE49-F238E27FC236}">
                <a16:creationId xmlns:a16="http://schemas.microsoft.com/office/drawing/2014/main" id="{F33E1CBD-1A22-C34C-8DC4-474E34B2CDFB}"/>
              </a:ext>
            </a:extLst>
          </p:cNvPr>
          <p:cNvSpPr>
            <a:spLocks noGrp="1"/>
          </p:cNvSpPr>
          <p:nvPr>
            <p:ph sz="half" idx="1" hasCustomPrompt="1"/>
          </p:nvPr>
        </p:nvSpPr>
        <p:spPr>
          <a:xfrm>
            <a:off x="0" y="0"/>
            <a:ext cx="5939883" cy="6858000"/>
          </a:xfrm>
          <a:solidFill>
            <a:srgbClr val="C50F3C"/>
          </a:solidFill>
        </p:spPr>
        <p:txBody>
          <a:bodyPr lIns="914400" tIns="914400" rIns="914400" bIns="914400" anchor="ctr">
            <a:normAutofit/>
          </a:bodyPr>
          <a:lstStyle>
            <a:lvl1pPr marL="0" indent="0" algn="l">
              <a:lnSpc>
                <a:spcPct val="80000"/>
              </a:lnSpc>
              <a:buNone/>
              <a:defRPr sz="3200" b="1" i="0" spc="300">
                <a:solidFill>
                  <a:schemeClr val="bg1"/>
                </a:solidFill>
                <a:latin typeface="Trebuchet MS" panose="020B0703020202090204" pitchFamily="34" charset="0"/>
                <a:cs typeface="Rockwell Nova Light" panose="02060303020205020403" pitchFamily="18" charset="0"/>
              </a:defRPr>
            </a:lvl1pPr>
          </a:lstStyle>
          <a:p>
            <a:pPr lvl="0"/>
            <a:r>
              <a:rPr lang="en-US"/>
              <a:t>Edit master text styles</a:t>
            </a:r>
          </a:p>
        </p:txBody>
      </p:sp>
      <p:sp>
        <p:nvSpPr>
          <p:cNvPr id="2" name="Slide Number Placeholder 5">
            <a:extLst>
              <a:ext uri="{FF2B5EF4-FFF2-40B4-BE49-F238E27FC236}">
                <a16:creationId xmlns:a16="http://schemas.microsoft.com/office/drawing/2014/main" id="{47765B2B-2949-1F66-3613-13391A3CD2CB}"/>
              </a:ext>
            </a:extLst>
          </p:cNvPr>
          <p:cNvSpPr txBox="1">
            <a:spLocks/>
          </p:cNvSpPr>
          <p:nvPr userDrawn="1"/>
        </p:nvSpPr>
        <p:spPr>
          <a:xfrm>
            <a:off x="603255" y="6400799"/>
            <a:ext cx="2743200" cy="291492"/>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i="0">
                <a:solidFill>
                  <a:schemeClr val="tx2">
                    <a:lumMod val="75000"/>
                  </a:schemeClr>
                </a:solidFill>
                <a:latin typeface="Trebuchet MS" panose="020B0703020202090204" pitchFamily="34" charset="0"/>
              </a:rPr>
              <a:t>Confidential – Internal Use Only</a:t>
            </a:r>
          </a:p>
        </p:txBody>
      </p:sp>
    </p:spTree>
    <p:extLst>
      <p:ext uri="{BB962C8B-B14F-4D97-AF65-F5344CB8AC3E}">
        <p14:creationId xmlns:p14="http://schemas.microsoft.com/office/powerpoint/2010/main" val="12174054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Divider - Add Picture Blu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E634AED-FE2D-5A49-9C4F-52E8C06D7549}"/>
              </a:ext>
            </a:extLst>
          </p:cNvPr>
          <p:cNvSpPr>
            <a:spLocks noGrp="1"/>
          </p:cNvSpPr>
          <p:nvPr>
            <p:ph type="pic" sz="quarter" idx="10"/>
          </p:nvPr>
        </p:nvSpPr>
        <p:spPr>
          <a:xfrm>
            <a:off x="1" y="0"/>
            <a:ext cx="12191998" cy="6858000"/>
          </a:xfrm>
        </p:spPr>
        <p:txBody>
          <a:bodyPr/>
          <a:lstStyle/>
          <a:p>
            <a:endParaRPr lang="en-US"/>
          </a:p>
        </p:txBody>
      </p:sp>
      <p:sp>
        <p:nvSpPr>
          <p:cNvPr id="8" name="Content Placeholder 2">
            <a:extLst>
              <a:ext uri="{FF2B5EF4-FFF2-40B4-BE49-F238E27FC236}">
                <a16:creationId xmlns:a16="http://schemas.microsoft.com/office/drawing/2014/main" id="{F33E1CBD-1A22-C34C-8DC4-474E34B2CDFB}"/>
              </a:ext>
            </a:extLst>
          </p:cNvPr>
          <p:cNvSpPr>
            <a:spLocks noGrp="1"/>
          </p:cNvSpPr>
          <p:nvPr>
            <p:ph sz="half" idx="1" hasCustomPrompt="1"/>
          </p:nvPr>
        </p:nvSpPr>
        <p:spPr>
          <a:xfrm>
            <a:off x="0" y="0"/>
            <a:ext cx="5939883" cy="6858000"/>
          </a:xfrm>
          <a:solidFill>
            <a:schemeClr val="accent1"/>
          </a:solidFill>
        </p:spPr>
        <p:txBody>
          <a:bodyPr lIns="914400" tIns="914400" rIns="914400" bIns="914400" anchor="ctr">
            <a:normAutofit/>
          </a:bodyPr>
          <a:lstStyle>
            <a:lvl1pPr marL="0" indent="0" algn="l">
              <a:lnSpc>
                <a:spcPct val="80000"/>
              </a:lnSpc>
              <a:buNone/>
              <a:defRPr sz="3200" b="1" i="0" spc="300">
                <a:solidFill>
                  <a:schemeClr val="bg1"/>
                </a:solidFill>
                <a:latin typeface="Trebuchet MS" panose="020B0703020202090204" pitchFamily="34" charset="0"/>
                <a:cs typeface="Rockwell Nova Light" panose="02060303020205020403" pitchFamily="18" charset="0"/>
              </a:defRPr>
            </a:lvl1pPr>
          </a:lstStyle>
          <a:p>
            <a:pPr lvl="0"/>
            <a:r>
              <a:rPr lang="en-US"/>
              <a:t>Edit master text styles</a:t>
            </a:r>
          </a:p>
        </p:txBody>
      </p:sp>
      <p:sp>
        <p:nvSpPr>
          <p:cNvPr id="2" name="Slide Number Placeholder 5">
            <a:extLst>
              <a:ext uri="{FF2B5EF4-FFF2-40B4-BE49-F238E27FC236}">
                <a16:creationId xmlns:a16="http://schemas.microsoft.com/office/drawing/2014/main" id="{51A2DCC5-C070-F113-629E-541D7365E1D2}"/>
              </a:ext>
            </a:extLst>
          </p:cNvPr>
          <p:cNvSpPr txBox="1">
            <a:spLocks/>
          </p:cNvSpPr>
          <p:nvPr userDrawn="1"/>
        </p:nvSpPr>
        <p:spPr>
          <a:xfrm>
            <a:off x="609600" y="6400799"/>
            <a:ext cx="2743200" cy="291492"/>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i="0">
                <a:solidFill>
                  <a:schemeClr val="accent1">
                    <a:lumMod val="20000"/>
                    <a:lumOff val="80000"/>
                    <a:alpha val="26973"/>
                  </a:schemeClr>
                </a:solidFill>
                <a:latin typeface="Trebuchet MS" panose="020B0703020202090204" pitchFamily="34" charset="0"/>
              </a:rPr>
              <a:t>Confidential – Internal Use Only</a:t>
            </a:r>
          </a:p>
        </p:txBody>
      </p:sp>
    </p:spTree>
    <p:extLst>
      <p:ext uri="{BB962C8B-B14F-4D97-AF65-F5344CB8AC3E}">
        <p14:creationId xmlns:p14="http://schemas.microsoft.com/office/powerpoint/2010/main" val="20334455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ey Point - Re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E778F8C-30DF-F842-ADEE-52BB756B5D43}"/>
              </a:ext>
            </a:extLst>
          </p:cNvPr>
          <p:cNvSpPr/>
          <p:nvPr userDrawn="1"/>
        </p:nvSpPr>
        <p:spPr>
          <a:xfrm>
            <a:off x="1" y="1"/>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949B4A-737F-9943-BA78-DDF26CE4B4CE}"/>
              </a:ext>
            </a:extLst>
          </p:cNvPr>
          <p:cNvSpPr>
            <a:spLocks noGrp="1"/>
          </p:cNvSpPr>
          <p:nvPr>
            <p:ph type="title" hasCustomPrompt="1"/>
          </p:nvPr>
        </p:nvSpPr>
        <p:spPr>
          <a:xfrm>
            <a:off x="831850" y="1302299"/>
            <a:ext cx="10515600" cy="4207548"/>
          </a:xfrm>
          <a:ln w="3175">
            <a:noFill/>
          </a:ln>
        </p:spPr>
        <p:txBody>
          <a:bodyPr anchor="ctr"/>
          <a:lstStyle>
            <a:lvl1pPr algn="l">
              <a:lnSpc>
                <a:spcPct val="90000"/>
              </a:lnSpc>
              <a:defRPr sz="4500" b="1" i="0">
                <a:solidFill>
                  <a:schemeClr val="bg1"/>
                </a:solidFill>
                <a:latin typeface="Trebuchet MS" panose="020B0703020202090204" pitchFamily="34" charset="0"/>
              </a:defRPr>
            </a:lvl1pPr>
          </a:lstStyle>
          <a:p>
            <a:r>
              <a:rPr lang="en-US"/>
              <a:t>Click to edit master title style</a:t>
            </a:r>
          </a:p>
        </p:txBody>
      </p:sp>
      <p:pic>
        <p:nvPicPr>
          <p:cNvPr id="8" name="Picture 7">
            <a:extLst>
              <a:ext uri="{FF2B5EF4-FFF2-40B4-BE49-F238E27FC236}">
                <a16:creationId xmlns:a16="http://schemas.microsoft.com/office/drawing/2014/main" id="{E531A395-5299-7D44-A1C5-492B77DA57B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784591" y="6415616"/>
            <a:ext cx="196394" cy="261858"/>
          </a:xfrm>
          <a:prstGeom prst="rect">
            <a:avLst/>
          </a:prstGeom>
        </p:spPr>
      </p:pic>
      <p:sp>
        <p:nvSpPr>
          <p:cNvPr id="6" name="Slide Number Placeholder 5">
            <a:extLst>
              <a:ext uri="{FF2B5EF4-FFF2-40B4-BE49-F238E27FC236}">
                <a16:creationId xmlns:a16="http://schemas.microsoft.com/office/drawing/2014/main" id="{EF08880F-2D4A-9544-A50E-C5BA3EADCBB5}"/>
              </a:ext>
            </a:extLst>
          </p:cNvPr>
          <p:cNvSpPr txBox="1">
            <a:spLocks/>
          </p:cNvSpPr>
          <p:nvPr userDrawn="1"/>
        </p:nvSpPr>
        <p:spPr>
          <a:xfrm>
            <a:off x="4700337" y="6400799"/>
            <a:ext cx="2743200" cy="291492"/>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0" i="0">
                <a:solidFill>
                  <a:schemeClr val="tx2">
                    <a:lumMod val="75000"/>
                  </a:schemeClr>
                </a:solidFill>
                <a:latin typeface="Trebuchet MS" panose="020B0703020202090204" pitchFamily="34" charset="0"/>
              </a:rPr>
              <a:t>Confidential – Internal Use Only</a:t>
            </a:r>
          </a:p>
        </p:txBody>
      </p:sp>
    </p:spTree>
    <p:extLst>
      <p:ext uri="{BB962C8B-B14F-4D97-AF65-F5344CB8AC3E}">
        <p14:creationId xmlns:p14="http://schemas.microsoft.com/office/powerpoint/2010/main" val="3913292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Blue">
    <p:bg>
      <p:bgPr>
        <a:solidFill>
          <a:srgbClr val="C50F3C"/>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43CA030-B9BB-F44B-87E8-9D88D615959F}"/>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B71CDD-03B6-5447-B8EF-BC2DD2AB7DD2}"/>
              </a:ext>
            </a:extLst>
          </p:cNvPr>
          <p:cNvSpPr>
            <a:spLocks noGrp="1"/>
          </p:cNvSpPr>
          <p:nvPr>
            <p:ph type="ctrTitle" hasCustomPrompt="1"/>
          </p:nvPr>
        </p:nvSpPr>
        <p:spPr>
          <a:xfrm>
            <a:off x="609600" y="1658249"/>
            <a:ext cx="8992441" cy="2387600"/>
          </a:xfrm>
        </p:spPr>
        <p:txBody>
          <a:bodyPr anchor="b"/>
          <a:lstStyle>
            <a:lvl1pPr algn="l">
              <a:lnSpc>
                <a:spcPct val="90000"/>
              </a:lnSpc>
              <a:defRPr sz="5000" b="1" i="0" spc="0" baseline="0">
                <a:solidFill>
                  <a:schemeClr val="bg1"/>
                </a:solidFill>
                <a:latin typeface="Trebuchet MS" panose="020B070302020209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C3572D1E-ECF6-C04B-874C-31D977FFD310}"/>
              </a:ext>
            </a:extLst>
          </p:cNvPr>
          <p:cNvSpPr>
            <a:spLocks noGrp="1"/>
          </p:cNvSpPr>
          <p:nvPr>
            <p:ph type="subTitle" idx="1" hasCustomPrompt="1"/>
          </p:nvPr>
        </p:nvSpPr>
        <p:spPr>
          <a:xfrm>
            <a:off x="609600" y="4077886"/>
            <a:ext cx="8992441" cy="1655762"/>
          </a:xfrm>
        </p:spPr>
        <p:txBody>
          <a:bodyPr anchor="t">
            <a:noAutofit/>
          </a:bodyPr>
          <a:lstStyle>
            <a:lvl1pPr marL="0" indent="0" algn="l">
              <a:lnSpc>
                <a:spcPct val="110000"/>
              </a:lnSpc>
              <a:buNone/>
              <a:defRPr sz="1500" b="0" i="0" kern="800" spc="300" baseline="0">
                <a:solidFill>
                  <a:schemeClr val="bg2">
                    <a:lumMod val="20000"/>
                    <a:lumOff val="80000"/>
                  </a:schemeClr>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Picture 5">
            <a:extLst>
              <a:ext uri="{FF2B5EF4-FFF2-40B4-BE49-F238E27FC236}">
                <a16:creationId xmlns:a16="http://schemas.microsoft.com/office/drawing/2014/main" id="{2B0F7620-0E7C-AB48-9117-2E580F93F8F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33279" y="637899"/>
            <a:ext cx="1793826" cy="496752"/>
          </a:xfrm>
          <a:prstGeom prst="rect">
            <a:avLst/>
          </a:prstGeom>
        </p:spPr>
      </p:pic>
      <p:sp>
        <p:nvSpPr>
          <p:cNvPr id="4" name="Slide Number Placeholder 5">
            <a:extLst>
              <a:ext uri="{FF2B5EF4-FFF2-40B4-BE49-F238E27FC236}">
                <a16:creationId xmlns:a16="http://schemas.microsoft.com/office/drawing/2014/main" id="{367AF432-7319-80E4-0AA0-80DE30B6760D}"/>
              </a:ext>
            </a:extLst>
          </p:cNvPr>
          <p:cNvSpPr txBox="1">
            <a:spLocks/>
          </p:cNvSpPr>
          <p:nvPr userDrawn="1"/>
        </p:nvSpPr>
        <p:spPr>
          <a:xfrm>
            <a:off x="609600" y="6400799"/>
            <a:ext cx="2743200" cy="291492"/>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i="0">
                <a:solidFill>
                  <a:schemeClr val="accent1">
                    <a:lumMod val="20000"/>
                    <a:lumOff val="80000"/>
                    <a:alpha val="26973"/>
                  </a:schemeClr>
                </a:solidFill>
                <a:latin typeface="Trebuchet MS" panose="020B0703020202090204" pitchFamily="34" charset="0"/>
              </a:rPr>
              <a:t>Confidential – Internal Use Only</a:t>
            </a:r>
          </a:p>
        </p:txBody>
      </p:sp>
      <p:pic>
        <p:nvPicPr>
          <p:cNvPr id="9" name="Picture 8">
            <a:extLst>
              <a:ext uri="{FF2B5EF4-FFF2-40B4-BE49-F238E27FC236}">
                <a16:creationId xmlns:a16="http://schemas.microsoft.com/office/drawing/2014/main" id="{1102D987-40AE-CBFF-B121-457365E42DD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78432"/>
          <a:stretch/>
        </p:blipFill>
        <p:spPr>
          <a:xfrm>
            <a:off x="11018994" y="5613108"/>
            <a:ext cx="800553" cy="1027884"/>
          </a:xfrm>
          <a:prstGeom prst="rect">
            <a:avLst/>
          </a:prstGeom>
        </p:spPr>
      </p:pic>
    </p:spTree>
    <p:extLst>
      <p:ext uri="{BB962C8B-B14F-4D97-AF65-F5344CB8AC3E}">
        <p14:creationId xmlns:p14="http://schemas.microsoft.com/office/powerpoint/2010/main" val="28296861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Key Point - Blue ">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E778F8C-30DF-F842-ADEE-52BB756B5D43}"/>
              </a:ext>
            </a:extLst>
          </p:cNvPr>
          <p:cNvSpPr/>
          <p:nvPr userDrawn="1"/>
        </p:nvSpPr>
        <p:spPr>
          <a:xfrm>
            <a:off x="1" y="1"/>
            <a:ext cx="12192000" cy="6858000"/>
          </a:xfrm>
          <a:prstGeom prst="rect">
            <a:avLst/>
          </a:prstGeom>
          <a:solidFill>
            <a:srgbClr val="2036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949B4A-737F-9943-BA78-DDF26CE4B4CE}"/>
              </a:ext>
            </a:extLst>
          </p:cNvPr>
          <p:cNvSpPr>
            <a:spLocks noGrp="1"/>
          </p:cNvSpPr>
          <p:nvPr>
            <p:ph type="title" hasCustomPrompt="1"/>
          </p:nvPr>
        </p:nvSpPr>
        <p:spPr>
          <a:xfrm>
            <a:off x="831850" y="1302299"/>
            <a:ext cx="10515600" cy="4207548"/>
          </a:xfrm>
          <a:ln w="3175">
            <a:noFill/>
          </a:ln>
        </p:spPr>
        <p:txBody>
          <a:bodyPr anchor="ctr"/>
          <a:lstStyle>
            <a:lvl1pPr algn="l">
              <a:lnSpc>
                <a:spcPct val="90000"/>
              </a:lnSpc>
              <a:defRPr sz="4500" b="1" i="0">
                <a:solidFill>
                  <a:schemeClr val="bg1"/>
                </a:solidFill>
                <a:latin typeface="Trebuchet MS" panose="020B0703020202090204" pitchFamily="34" charset="0"/>
              </a:defRPr>
            </a:lvl1pPr>
          </a:lstStyle>
          <a:p>
            <a:r>
              <a:rPr lang="en-US"/>
              <a:t>Click to edit master title style</a:t>
            </a:r>
          </a:p>
        </p:txBody>
      </p:sp>
      <p:pic>
        <p:nvPicPr>
          <p:cNvPr id="8" name="Picture 7">
            <a:extLst>
              <a:ext uri="{FF2B5EF4-FFF2-40B4-BE49-F238E27FC236}">
                <a16:creationId xmlns:a16="http://schemas.microsoft.com/office/drawing/2014/main" id="{E531A395-5299-7D44-A1C5-492B77DA57B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784591" y="6415616"/>
            <a:ext cx="196394" cy="261858"/>
          </a:xfrm>
          <a:prstGeom prst="rect">
            <a:avLst/>
          </a:prstGeom>
        </p:spPr>
      </p:pic>
      <p:sp>
        <p:nvSpPr>
          <p:cNvPr id="6" name="Slide Number Placeholder 5">
            <a:extLst>
              <a:ext uri="{FF2B5EF4-FFF2-40B4-BE49-F238E27FC236}">
                <a16:creationId xmlns:a16="http://schemas.microsoft.com/office/drawing/2014/main" id="{EF08880F-2D4A-9544-A50E-C5BA3EADCBB5}"/>
              </a:ext>
            </a:extLst>
          </p:cNvPr>
          <p:cNvSpPr txBox="1">
            <a:spLocks/>
          </p:cNvSpPr>
          <p:nvPr userDrawn="1"/>
        </p:nvSpPr>
        <p:spPr>
          <a:xfrm>
            <a:off x="4700337" y="6400799"/>
            <a:ext cx="2743200" cy="291492"/>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0" i="0">
                <a:latin typeface="Trebuchet MS" panose="020B0703020202090204" pitchFamily="34" charset="0"/>
              </a:rPr>
              <a:t>Confidential – Internal Use Only</a:t>
            </a:r>
          </a:p>
        </p:txBody>
      </p:sp>
    </p:spTree>
    <p:extLst>
      <p:ext uri="{BB962C8B-B14F-4D97-AF65-F5344CB8AC3E}">
        <p14:creationId xmlns:p14="http://schemas.microsoft.com/office/powerpoint/2010/main" val="36217758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Key Point - Red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E778F8C-30DF-F842-ADEE-52BB756B5D43}"/>
              </a:ext>
            </a:extLst>
          </p:cNvPr>
          <p:cNvSpPr/>
          <p:nvPr userDrawn="1"/>
        </p:nvSpPr>
        <p:spPr>
          <a:xfrm>
            <a:off x="1" y="1"/>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949B4A-737F-9943-BA78-DDF26CE4B4CE}"/>
              </a:ext>
            </a:extLst>
          </p:cNvPr>
          <p:cNvSpPr>
            <a:spLocks noGrp="1"/>
          </p:cNvSpPr>
          <p:nvPr>
            <p:ph type="title" hasCustomPrompt="1"/>
          </p:nvPr>
        </p:nvSpPr>
        <p:spPr>
          <a:xfrm>
            <a:off x="831850" y="1302299"/>
            <a:ext cx="10515600" cy="4207548"/>
          </a:xfrm>
          <a:ln w="3175">
            <a:noFill/>
          </a:ln>
        </p:spPr>
        <p:txBody>
          <a:bodyPr anchor="ctr"/>
          <a:lstStyle>
            <a:lvl1pPr algn="l">
              <a:lnSpc>
                <a:spcPct val="90000"/>
              </a:lnSpc>
              <a:defRPr sz="4500" b="1" i="0">
                <a:solidFill>
                  <a:srgbClr val="C50F3C"/>
                </a:solidFill>
                <a:latin typeface="Trebuchet MS" panose="020B0703020202090204" pitchFamily="34" charset="0"/>
              </a:defRPr>
            </a:lvl1pPr>
          </a:lstStyle>
          <a:p>
            <a:r>
              <a:rPr lang="en-US"/>
              <a:t>Click to edit master title style</a:t>
            </a:r>
          </a:p>
        </p:txBody>
      </p:sp>
      <p:pic>
        <p:nvPicPr>
          <p:cNvPr id="5" name="Picture 4">
            <a:extLst>
              <a:ext uri="{FF2B5EF4-FFF2-40B4-BE49-F238E27FC236}">
                <a16:creationId xmlns:a16="http://schemas.microsoft.com/office/drawing/2014/main" id="{E4C15627-71F4-D94E-9E76-16A5E0A7B8E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765651" y="6408817"/>
            <a:ext cx="206592" cy="275456"/>
          </a:xfrm>
          <a:prstGeom prst="rect">
            <a:avLst/>
          </a:prstGeom>
        </p:spPr>
      </p:pic>
      <p:sp>
        <p:nvSpPr>
          <p:cNvPr id="6" name="Slide Number Placeholder 5">
            <a:extLst>
              <a:ext uri="{FF2B5EF4-FFF2-40B4-BE49-F238E27FC236}">
                <a16:creationId xmlns:a16="http://schemas.microsoft.com/office/drawing/2014/main" id="{877699E1-1B62-794A-94A6-68D1CF83160F}"/>
              </a:ext>
            </a:extLst>
          </p:cNvPr>
          <p:cNvSpPr txBox="1">
            <a:spLocks/>
          </p:cNvSpPr>
          <p:nvPr userDrawn="1"/>
        </p:nvSpPr>
        <p:spPr>
          <a:xfrm>
            <a:off x="4700337" y="6400799"/>
            <a:ext cx="2743200" cy="291492"/>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0" i="0">
                <a:latin typeface="Trebuchet MS" panose="020B0703020202090204" pitchFamily="34" charset="0"/>
              </a:rPr>
              <a:t>Confidential – Internal Use Only</a:t>
            </a:r>
          </a:p>
        </p:txBody>
      </p:sp>
    </p:spTree>
    <p:extLst>
      <p:ext uri="{BB962C8B-B14F-4D97-AF65-F5344CB8AC3E}">
        <p14:creationId xmlns:p14="http://schemas.microsoft.com/office/powerpoint/2010/main" val="18888412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Key Point - Blue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E778F8C-30DF-F842-ADEE-52BB756B5D43}"/>
              </a:ext>
            </a:extLst>
          </p:cNvPr>
          <p:cNvSpPr/>
          <p:nvPr userDrawn="1"/>
        </p:nvSpPr>
        <p:spPr>
          <a:xfrm>
            <a:off x="1" y="1"/>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949B4A-737F-9943-BA78-DDF26CE4B4CE}"/>
              </a:ext>
            </a:extLst>
          </p:cNvPr>
          <p:cNvSpPr>
            <a:spLocks noGrp="1"/>
          </p:cNvSpPr>
          <p:nvPr>
            <p:ph type="title" hasCustomPrompt="1"/>
          </p:nvPr>
        </p:nvSpPr>
        <p:spPr>
          <a:xfrm>
            <a:off x="831850" y="1302299"/>
            <a:ext cx="10515600" cy="4207548"/>
          </a:xfrm>
          <a:ln w="3175">
            <a:noFill/>
          </a:ln>
        </p:spPr>
        <p:txBody>
          <a:bodyPr anchor="ctr"/>
          <a:lstStyle>
            <a:lvl1pPr algn="l">
              <a:lnSpc>
                <a:spcPct val="90000"/>
              </a:lnSpc>
              <a:defRPr sz="4500" b="1" i="0">
                <a:solidFill>
                  <a:schemeClr val="accent1"/>
                </a:solidFill>
                <a:latin typeface="Trebuchet MS" panose="020B0703020202090204" pitchFamily="34" charset="0"/>
              </a:defRPr>
            </a:lvl1pPr>
          </a:lstStyle>
          <a:p>
            <a:r>
              <a:rPr lang="en-US"/>
              <a:t>Click to edit master title style</a:t>
            </a:r>
          </a:p>
        </p:txBody>
      </p:sp>
      <p:pic>
        <p:nvPicPr>
          <p:cNvPr id="5" name="Picture 4">
            <a:extLst>
              <a:ext uri="{FF2B5EF4-FFF2-40B4-BE49-F238E27FC236}">
                <a16:creationId xmlns:a16="http://schemas.microsoft.com/office/drawing/2014/main" id="{E4C15627-71F4-D94E-9E76-16A5E0A7B8E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765651" y="6408817"/>
            <a:ext cx="206592" cy="275456"/>
          </a:xfrm>
          <a:prstGeom prst="rect">
            <a:avLst/>
          </a:prstGeom>
        </p:spPr>
      </p:pic>
      <p:sp>
        <p:nvSpPr>
          <p:cNvPr id="6" name="Slide Number Placeholder 5">
            <a:extLst>
              <a:ext uri="{FF2B5EF4-FFF2-40B4-BE49-F238E27FC236}">
                <a16:creationId xmlns:a16="http://schemas.microsoft.com/office/drawing/2014/main" id="{877699E1-1B62-794A-94A6-68D1CF83160F}"/>
              </a:ext>
            </a:extLst>
          </p:cNvPr>
          <p:cNvSpPr txBox="1">
            <a:spLocks/>
          </p:cNvSpPr>
          <p:nvPr userDrawn="1"/>
        </p:nvSpPr>
        <p:spPr>
          <a:xfrm>
            <a:off x="4700337" y="6400799"/>
            <a:ext cx="2743200" cy="291492"/>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0" i="0">
                <a:latin typeface="Trebuchet MS" panose="020B0703020202090204" pitchFamily="34" charset="0"/>
              </a:rPr>
              <a:t>Confidential – Internal Use Only</a:t>
            </a:r>
          </a:p>
        </p:txBody>
      </p:sp>
    </p:spTree>
    <p:extLst>
      <p:ext uri="{BB962C8B-B14F-4D97-AF65-F5344CB8AC3E}">
        <p14:creationId xmlns:p14="http://schemas.microsoft.com/office/powerpoint/2010/main" val="1757742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Key Point - Red Text Gre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E778F8C-30DF-F842-ADEE-52BB756B5D43}"/>
              </a:ext>
            </a:extLst>
          </p:cNvPr>
          <p:cNvSpPr/>
          <p:nvPr userDrawn="1"/>
        </p:nvSpPr>
        <p:spPr>
          <a:xfrm>
            <a:off x="1" y="1"/>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949B4A-737F-9943-BA78-DDF26CE4B4CE}"/>
              </a:ext>
            </a:extLst>
          </p:cNvPr>
          <p:cNvSpPr>
            <a:spLocks noGrp="1"/>
          </p:cNvSpPr>
          <p:nvPr>
            <p:ph type="title" hasCustomPrompt="1"/>
          </p:nvPr>
        </p:nvSpPr>
        <p:spPr>
          <a:xfrm>
            <a:off x="831850" y="1302299"/>
            <a:ext cx="10515600" cy="4207548"/>
          </a:xfrm>
          <a:ln w="3175">
            <a:noFill/>
          </a:ln>
        </p:spPr>
        <p:txBody>
          <a:bodyPr anchor="ctr"/>
          <a:lstStyle>
            <a:lvl1pPr algn="l">
              <a:lnSpc>
                <a:spcPct val="90000"/>
              </a:lnSpc>
              <a:defRPr sz="4500" b="1" i="0">
                <a:solidFill>
                  <a:srgbClr val="C50F3C"/>
                </a:solidFill>
                <a:latin typeface="Trebuchet MS" panose="020B0703020202090204" pitchFamily="34" charset="0"/>
              </a:defRPr>
            </a:lvl1pPr>
          </a:lstStyle>
          <a:p>
            <a:r>
              <a:rPr lang="en-US"/>
              <a:t>Click to edit master title style</a:t>
            </a:r>
          </a:p>
        </p:txBody>
      </p:sp>
      <p:pic>
        <p:nvPicPr>
          <p:cNvPr id="5" name="Picture 4">
            <a:extLst>
              <a:ext uri="{FF2B5EF4-FFF2-40B4-BE49-F238E27FC236}">
                <a16:creationId xmlns:a16="http://schemas.microsoft.com/office/drawing/2014/main" id="{E4C15627-71F4-D94E-9E76-16A5E0A7B8E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765651" y="6408817"/>
            <a:ext cx="206592" cy="275456"/>
          </a:xfrm>
          <a:prstGeom prst="rect">
            <a:avLst/>
          </a:prstGeom>
        </p:spPr>
      </p:pic>
      <p:sp>
        <p:nvSpPr>
          <p:cNvPr id="6" name="Slide Number Placeholder 5">
            <a:extLst>
              <a:ext uri="{FF2B5EF4-FFF2-40B4-BE49-F238E27FC236}">
                <a16:creationId xmlns:a16="http://schemas.microsoft.com/office/drawing/2014/main" id="{877699E1-1B62-794A-94A6-68D1CF83160F}"/>
              </a:ext>
            </a:extLst>
          </p:cNvPr>
          <p:cNvSpPr txBox="1">
            <a:spLocks/>
          </p:cNvSpPr>
          <p:nvPr userDrawn="1"/>
        </p:nvSpPr>
        <p:spPr>
          <a:xfrm>
            <a:off x="4700337" y="6400799"/>
            <a:ext cx="2743200" cy="291492"/>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0" i="0">
                <a:latin typeface="Trebuchet MS" panose="020B0703020202090204" pitchFamily="34" charset="0"/>
              </a:rPr>
              <a:t>Confidential – Internal Use Only</a:t>
            </a:r>
          </a:p>
        </p:txBody>
      </p:sp>
    </p:spTree>
    <p:extLst>
      <p:ext uri="{BB962C8B-B14F-4D97-AF65-F5344CB8AC3E}">
        <p14:creationId xmlns:p14="http://schemas.microsoft.com/office/powerpoint/2010/main" val="29686785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Key Point - Blue Text Gre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E778F8C-30DF-F842-ADEE-52BB756B5D43}"/>
              </a:ext>
            </a:extLst>
          </p:cNvPr>
          <p:cNvSpPr/>
          <p:nvPr userDrawn="1"/>
        </p:nvSpPr>
        <p:spPr>
          <a:xfrm>
            <a:off x="1" y="1"/>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949B4A-737F-9943-BA78-DDF26CE4B4CE}"/>
              </a:ext>
            </a:extLst>
          </p:cNvPr>
          <p:cNvSpPr>
            <a:spLocks noGrp="1"/>
          </p:cNvSpPr>
          <p:nvPr>
            <p:ph type="title" hasCustomPrompt="1"/>
          </p:nvPr>
        </p:nvSpPr>
        <p:spPr>
          <a:xfrm>
            <a:off x="831850" y="1302299"/>
            <a:ext cx="10515600" cy="4207548"/>
          </a:xfrm>
          <a:ln w="3175">
            <a:noFill/>
          </a:ln>
        </p:spPr>
        <p:txBody>
          <a:bodyPr anchor="ctr"/>
          <a:lstStyle>
            <a:lvl1pPr algn="l">
              <a:lnSpc>
                <a:spcPct val="90000"/>
              </a:lnSpc>
              <a:defRPr sz="4500" b="1" i="0">
                <a:solidFill>
                  <a:schemeClr val="accent1"/>
                </a:solidFill>
                <a:latin typeface="Trebuchet MS" panose="020B0703020202090204" pitchFamily="34" charset="0"/>
              </a:defRPr>
            </a:lvl1pPr>
          </a:lstStyle>
          <a:p>
            <a:r>
              <a:rPr lang="en-US"/>
              <a:t>Click to edit master title style</a:t>
            </a:r>
          </a:p>
        </p:txBody>
      </p:sp>
      <p:pic>
        <p:nvPicPr>
          <p:cNvPr id="5" name="Picture 4">
            <a:extLst>
              <a:ext uri="{FF2B5EF4-FFF2-40B4-BE49-F238E27FC236}">
                <a16:creationId xmlns:a16="http://schemas.microsoft.com/office/drawing/2014/main" id="{E4C15627-71F4-D94E-9E76-16A5E0A7B8E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765651" y="6408817"/>
            <a:ext cx="206592" cy="275456"/>
          </a:xfrm>
          <a:prstGeom prst="rect">
            <a:avLst/>
          </a:prstGeom>
        </p:spPr>
      </p:pic>
      <p:sp>
        <p:nvSpPr>
          <p:cNvPr id="6" name="Slide Number Placeholder 5">
            <a:extLst>
              <a:ext uri="{FF2B5EF4-FFF2-40B4-BE49-F238E27FC236}">
                <a16:creationId xmlns:a16="http://schemas.microsoft.com/office/drawing/2014/main" id="{877699E1-1B62-794A-94A6-68D1CF83160F}"/>
              </a:ext>
            </a:extLst>
          </p:cNvPr>
          <p:cNvSpPr txBox="1">
            <a:spLocks/>
          </p:cNvSpPr>
          <p:nvPr userDrawn="1"/>
        </p:nvSpPr>
        <p:spPr>
          <a:xfrm>
            <a:off x="4700337" y="6400799"/>
            <a:ext cx="2743200" cy="291492"/>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0" i="0">
                <a:latin typeface="Trebuchet MS" panose="020B0703020202090204" pitchFamily="34" charset="0"/>
              </a:rPr>
              <a:t>Confidential – Internal Use Only</a:t>
            </a:r>
          </a:p>
        </p:txBody>
      </p:sp>
    </p:spTree>
    <p:extLst>
      <p:ext uri="{BB962C8B-B14F-4D97-AF65-F5344CB8AC3E}">
        <p14:creationId xmlns:p14="http://schemas.microsoft.com/office/powerpoint/2010/main" val="20896230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ntent - Side By Side">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F91D0A4-F952-E844-8B2C-D3F8A2A9AD6F}"/>
              </a:ext>
            </a:extLst>
          </p:cNvPr>
          <p:cNvSpPr/>
          <p:nvPr userDrawn="1"/>
        </p:nvSpPr>
        <p:spPr>
          <a:xfrm>
            <a:off x="1" y="1"/>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D176D08-DDAD-E54A-B358-69F6739D98FC}"/>
              </a:ext>
            </a:extLst>
          </p:cNvPr>
          <p:cNvSpPr>
            <a:spLocks noGrp="1"/>
          </p:cNvSpPr>
          <p:nvPr>
            <p:ph sz="half" idx="1" hasCustomPrompt="1"/>
          </p:nvPr>
        </p:nvSpPr>
        <p:spPr>
          <a:xfrm>
            <a:off x="495300" y="1189899"/>
            <a:ext cx="3406140" cy="4351338"/>
          </a:xfrm>
        </p:spPr>
        <p:txBody>
          <a:bodyPr anchor="ctr">
            <a:noAutofit/>
          </a:bodyPr>
          <a:lstStyle>
            <a:lvl1pPr marL="0" indent="0" algn="l">
              <a:lnSpc>
                <a:spcPct val="90000"/>
              </a:lnSpc>
              <a:buNone/>
              <a:defRPr sz="3200" b="1" i="0">
                <a:solidFill>
                  <a:schemeClr val="accent1"/>
                </a:solidFill>
                <a:latin typeface="Trebuchet MS" panose="020B0703020202090204" pitchFamily="34" charset="0"/>
                <a:cs typeface="Trebuchet MS" panose="020B0703020202090204" pitchFamily="34" charset="0"/>
              </a:defRPr>
            </a:lvl1pPr>
          </a:lstStyle>
          <a:p>
            <a:pPr lvl="0"/>
            <a:r>
              <a:rPr lang="en-US"/>
              <a:t>Edit master text styles</a:t>
            </a:r>
          </a:p>
        </p:txBody>
      </p:sp>
      <p:sp>
        <p:nvSpPr>
          <p:cNvPr id="7" name="Slide Number Placeholder 6">
            <a:extLst>
              <a:ext uri="{FF2B5EF4-FFF2-40B4-BE49-F238E27FC236}">
                <a16:creationId xmlns:a16="http://schemas.microsoft.com/office/drawing/2014/main" id="{81BB3B64-FFC3-D742-A6BD-5B3A95232C50}"/>
              </a:ext>
            </a:extLst>
          </p:cNvPr>
          <p:cNvSpPr>
            <a:spLocks noGrp="1"/>
          </p:cNvSpPr>
          <p:nvPr>
            <p:ph type="sldNum" sz="quarter" idx="12"/>
          </p:nvPr>
        </p:nvSpPr>
        <p:spPr/>
        <p:txBody>
          <a:bodyPr/>
          <a:lstStyle/>
          <a:p>
            <a:fld id="{4BEAA09E-D67E-864E-8466-C38E88600C4F}" type="slidenum">
              <a:rPr lang="en-US" smtClean="0"/>
              <a:t>‹#›</a:t>
            </a:fld>
            <a:endParaRPr lang="en-US"/>
          </a:p>
        </p:txBody>
      </p:sp>
      <p:pic>
        <p:nvPicPr>
          <p:cNvPr id="8" name="Picture 7">
            <a:extLst>
              <a:ext uri="{FF2B5EF4-FFF2-40B4-BE49-F238E27FC236}">
                <a16:creationId xmlns:a16="http://schemas.microsoft.com/office/drawing/2014/main" id="{B9753706-DED6-894F-BE2A-F4DA16AF10A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765651" y="6408817"/>
            <a:ext cx="206592" cy="275456"/>
          </a:xfrm>
          <a:prstGeom prst="rect">
            <a:avLst/>
          </a:prstGeom>
        </p:spPr>
      </p:pic>
      <p:cxnSp>
        <p:nvCxnSpPr>
          <p:cNvPr id="9" name="Straight Connector 8">
            <a:extLst>
              <a:ext uri="{FF2B5EF4-FFF2-40B4-BE49-F238E27FC236}">
                <a16:creationId xmlns:a16="http://schemas.microsoft.com/office/drawing/2014/main" id="{F113FFD9-00BB-A343-8353-85DCCB1A6FE5}"/>
              </a:ext>
            </a:extLst>
          </p:cNvPr>
          <p:cNvCxnSpPr>
            <a:cxnSpLocks/>
          </p:cNvCxnSpPr>
          <p:nvPr userDrawn="1"/>
        </p:nvCxnSpPr>
        <p:spPr>
          <a:xfrm>
            <a:off x="4260501" y="1628503"/>
            <a:ext cx="0" cy="347472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Slide Number Placeholder 5">
            <a:extLst>
              <a:ext uri="{FF2B5EF4-FFF2-40B4-BE49-F238E27FC236}">
                <a16:creationId xmlns:a16="http://schemas.microsoft.com/office/drawing/2014/main" id="{18F56A3F-5A2F-DF4C-8531-9765BE13BE71}"/>
              </a:ext>
            </a:extLst>
          </p:cNvPr>
          <p:cNvSpPr txBox="1">
            <a:spLocks/>
          </p:cNvSpPr>
          <p:nvPr userDrawn="1"/>
        </p:nvSpPr>
        <p:spPr>
          <a:xfrm>
            <a:off x="4606972" y="6400799"/>
            <a:ext cx="2743200" cy="291492"/>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i="0">
                <a:latin typeface="Trebuchet MS" panose="020B0703020202090204" pitchFamily="34" charset="0"/>
              </a:rPr>
              <a:t>Confidential – Internal Use Only</a:t>
            </a:r>
          </a:p>
        </p:txBody>
      </p:sp>
      <p:sp>
        <p:nvSpPr>
          <p:cNvPr id="5" name="Text Placeholder 4">
            <a:extLst>
              <a:ext uri="{FF2B5EF4-FFF2-40B4-BE49-F238E27FC236}">
                <a16:creationId xmlns:a16="http://schemas.microsoft.com/office/drawing/2014/main" id="{34A7756E-620C-16A4-0DB5-FBA2075A7F8A}"/>
              </a:ext>
            </a:extLst>
          </p:cNvPr>
          <p:cNvSpPr>
            <a:spLocks noGrp="1"/>
          </p:cNvSpPr>
          <p:nvPr>
            <p:ph type="body" sz="quarter" idx="13"/>
          </p:nvPr>
        </p:nvSpPr>
        <p:spPr>
          <a:xfrm>
            <a:off x="4775204" y="1189899"/>
            <a:ext cx="6817356" cy="4351337"/>
          </a:xfrm>
        </p:spPr>
        <p:txBody>
          <a:bodyPr anchor="ctr"/>
          <a:lstStyle>
            <a:lvl3pPr>
              <a:defRPr sz="1050"/>
            </a:lvl3pPr>
            <a:lvl4pPr>
              <a:defRPr sz="1050" b="0" i="1">
                <a:latin typeface="Georgia" panose="02040502050405020303" pitchFamily="18" charset="0"/>
              </a:defRPr>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09677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ntent - Side By Side Grey">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F91D0A4-F952-E844-8B2C-D3F8A2A9AD6F}"/>
              </a:ext>
            </a:extLst>
          </p:cNvPr>
          <p:cNvSpPr/>
          <p:nvPr userDrawn="1"/>
        </p:nvSpPr>
        <p:spPr>
          <a:xfrm>
            <a:off x="1" y="1"/>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D176D08-DDAD-E54A-B358-69F6739D98FC}"/>
              </a:ext>
            </a:extLst>
          </p:cNvPr>
          <p:cNvSpPr>
            <a:spLocks noGrp="1"/>
          </p:cNvSpPr>
          <p:nvPr>
            <p:ph sz="half" idx="1" hasCustomPrompt="1"/>
          </p:nvPr>
        </p:nvSpPr>
        <p:spPr>
          <a:xfrm>
            <a:off x="495300" y="1189899"/>
            <a:ext cx="3406140" cy="4351338"/>
          </a:xfrm>
        </p:spPr>
        <p:txBody>
          <a:bodyPr anchor="ctr">
            <a:noAutofit/>
          </a:bodyPr>
          <a:lstStyle>
            <a:lvl1pPr marL="0" indent="0" algn="l">
              <a:lnSpc>
                <a:spcPct val="90000"/>
              </a:lnSpc>
              <a:buNone/>
              <a:defRPr sz="3200" b="1" i="0">
                <a:solidFill>
                  <a:schemeClr val="accent1"/>
                </a:solidFill>
                <a:latin typeface="Trebuchet MS" panose="020B0703020202090204" pitchFamily="34" charset="0"/>
                <a:cs typeface="Trebuchet MS" panose="020B0703020202090204" pitchFamily="34" charset="0"/>
              </a:defRPr>
            </a:lvl1pPr>
          </a:lstStyle>
          <a:p>
            <a:pPr lvl="0"/>
            <a:r>
              <a:rPr lang="en-US"/>
              <a:t>Edit master text styles</a:t>
            </a:r>
          </a:p>
        </p:txBody>
      </p:sp>
      <p:sp>
        <p:nvSpPr>
          <p:cNvPr id="7" name="Slide Number Placeholder 6">
            <a:extLst>
              <a:ext uri="{FF2B5EF4-FFF2-40B4-BE49-F238E27FC236}">
                <a16:creationId xmlns:a16="http://schemas.microsoft.com/office/drawing/2014/main" id="{81BB3B64-FFC3-D742-A6BD-5B3A95232C50}"/>
              </a:ext>
            </a:extLst>
          </p:cNvPr>
          <p:cNvSpPr>
            <a:spLocks noGrp="1"/>
          </p:cNvSpPr>
          <p:nvPr>
            <p:ph type="sldNum" sz="quarter" idx="12"/>
          </p:nvPr>
        </p:nvSpPr>
        <p:spPr/>
        <p:txBody>
          <a:bodyPr/>
          <a:lstStyle/>
          <a:p>
            <a:fld id="{4BEAA09E-D67E-864E-8466-C38E88600C4F}" type="slidenum">
              <a:rPr lang="en-US" smtClean="0"/>
              <a:t>‹#›</a:t>
            </a:fld>
            <a:endParaRPr lang="en-US"/>
          </a:p>
        </p:txBody>
      </p:sp>
      <p:pic>
        <p:nvPicPr>
          <p:cNvPr id="8" name="Picture 7">
            <a:extLst>
              <a:ext uri="{FF2B5EF4-FFF2-40B4-BE49-F238E27FC236}">
                <a16:creationId xmlns:a16="http://schemas.microsoft.com/office/drawing/2014/main" id="{B9753706-DED6-894F-BE2A-F4DA16AF10A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765651" y="6408817"/>
            <a:ext cx="206592" cy="275456"/>
          </a:xfrm>
          <a:prstGeom prst="rect">
            <a:avLst/>
          </a:prstGeom>
        </p:spPr>
      </p:pic>
      <p:cxnSp>
        <p:nvCxnSpPr>
          <p:cNvPr id="9" name="Straight Connector 8">
            <a:extLst>
              <a:ext uri="{FF2B5EF4-FFF2-40B4-BE49-F238E27FC236}">
                <a16:creationId xmlns:a16="http://schemas.microsoft.com/office/drawing/2014/main" id="{F113FFD9-00BB-A343-8353-85DCCB1A6FE5}"/>
              </a:ext>
            </a:extLst>
          </p:cNvPr>
          <p:cNvCxnSpPr>
            <a:cxnSpLocks/>
          </p:cNvCxnSpPr>
          <p:nvPr userDrawn="1"/>
        </p:nvCxnSpPr>
        <p:spPr>
          <a:xfrm>
            <a:off x="4260501" y="1628503"/>
            <a:ext cx="0" cy="347472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Slide Number Placeholder 5">
            <a:extLst>
              <a:ext uri="{FF2B5EF4-FFF2-40B4-BE49-F238E27FC236}">
                <a16:creationId xmlns:a16="http://schemas.microsoft.com/office/drawing/2014/main" id="{18F56A3F-5A2F-DF4C-8531-9765BE13BE71}"/>
              </a:ext>
            </a:extLst>
          </p:cNvPr>
          <p:cNvSpPr txBox="1">
            <a:spLocks/>
          </p:cNvSpPr>
          <p:nvPr userDrawn="1"/>
        </p:nvSpPr>
        <p:spPr>
          <a:xfrm>
            <a:off x="4606972" y="6400799"/>
            <a:ext cx="2743200" cy="291492"/>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i="0">
                <a:latin typeface="Trebuchet MS" panose="020B0703020202090204" pitchFamily="34" charset="0"/>
              </a:rPr>
              <a:t>Confidential – Internal Use Only</a:t>
            </a:r>
          </a:p>
        </p:txBody>
      </p:sp>
      <p:sp>
        <p:nvSpPr>
          <p:cNvPr id="5" name="Text Placeholder 4">
            <a:extLst>
              <a:ext uri="{FF2B5EF4-FFF2-40B4-BE49-F238E27FC236}">
                <a16:creationId xmlns:a16="http://schemas.microsoft.com/office/drawing/2014/main" id="{34A7756E-620C-16A4-0DB5-FBA2075A7F8A}"/>
              </a:ext>
            </a:extLst>
          </p:cNvPr>
          <p:cNvSpPr>
            <a:spLocks noGrp="1"/>
          </p:cNvSpPr>
          <p:nvPr>
            <p:ph type="body" sz="quarter" idx="13"/>
          </p:nvPr>
        </p:nvSpPr>
        <p:spPr>
          <a:xfrm>
            <a:off x="4775204" y="1189899"/>
            <a:ext cx="6817356" cy="4351337"/>
          </a:xfrm>
        </p:spPr>
        <p:txBody>
          <a:bodyPr anchor="ctr"/>
          <a:lstStyle>
            <a:lvl3pPr>
              <a:defRPr sz="1050"/>
            </a:lvl3pPr>
            <a:lvl4pPr>
              <a:defRPr sz="1050" b="0" i="1">
                <a:latin typeface="Georgia" panose="02040502050405020303" pitchFamily="18" charset="0"/>
              </a:defRPr>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55061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Key Comparis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49406C-54AA-BB4A-A894-DCE9A23B31DE}"/>
              </a:ext>
            </a:extLst>
          </p:cNvPr>
          <p:cNvSpPr/>
          <p:nvPr userDrawn="1"/>
        </p:nvSpPr>
        <p:spPr>
          <a:xfrm>
            <a:off x="0" y="0"/>
            <a:ext cx="6096000" cy="68580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Proxima Nova Regular" panose="02000506030000020004" pitchFamily="2" charset="0"/>
            </a:endParaRPr>
          </a:p>
        </p:txBody>
      </p:sp>
      <p:sp>
        <p:nvSpPr>
          <p:cNvPr id="3" name="Content Placeholder 2">
            <a:extLst>
              <a:ext uri="{FF2B5EF4-FFF2-40B4-BE49-F238E27FC236}">
                <a16:creationId xmlns:a16="http://schemas.microsoft.com/office/drawing/2014/main" id="{0D176D08-DDAD-E54A-B358-69F6739D98FC}"/>
              </a:ext>
            </a:extLst>
          </p:cNvPr>
          <p:cNvSpPr>
            <a:spLocks noGrp="1"/>
          </p:cNvSpPr>
          <p:nvPr>
            <p:ph sz="half" idx="1" hasCustomPrompt="1"/>
          </p:nvPr>
        </p:nvSpPr>
        <p:spPr>
          <a:xfrm>
            <a:off x="495300" y="1189899"/>
            <a:ext cx="5081891" cy="4351338"/>
          </a:xfrm>
        </p:spPr>
        <p:txBody>
          <a:bodyPr anchor="ctr">
            <a:normAutofit/>
          </a:bodyPr>
          <a:lstStyle>
            <a:lvl1pPr marL="0" indent="0" algn="l">
              <a:lnSpc>
                <a:spcPct val="80000"/>
              </a:lnSpc>
              <a:buNone/>
              <a:defRPr sz="3200" b="1" i="0">
                <a:solidFill>
                  <a:srgbClr val="C50F3C"/>
                </a:solidFill>
                <a:latin typeface="Trebuchet MS" panose="020B0703020202090204" pitchFamily="34" charset="0"/>
                <a:cs typeface="Trebuchet MS" panose="020B0703020202090204" pitchFamily="34" charset="0"/>
              </a:defRPr>
            </a:lvl1pPr>
          </a:lstStyle>
          <a:p>
            <a:pPr lvl="0"/>
            <a:r>
              <a:rPr lang="en-US"/>
              <a:t>Edit master text styles</a:t>
            </a:r>
          </a:p>
        </p:txBody>
      </p:sp>
      <p:sp>
        <p:nvSpPr>
          <p:cNvPr id="9" name="Slide Number Placeholder 5">
            <a:extLst>
              <a:ext uri="{FF2B5EF4-FFF2-40B4-BE49-F238E27FC236}">
                <a16:creationId xmlns:a16="http://schemas.microsoft.com/office/drawing/2014/main" id="{D613E1D2-5834-AD41-804E-D607287602C5}"/>
              </a:ext>
            </a:extLst>
          </p:cNvPr>
          <p:cNvSpPr>
            <a:spLocks noGrp="1"/>
          </p:cNvSpPr>
          <p:nvPr>
            <p:ph type="sldNum" sz="quarter" idx="4"/>
          </p:nvPr>
        </p:nvSpPr>
        <p:spPr>
          <a:xfrm>
            <a:off x="211015" y="6400799"/>
            <a:ext cx="2743200" cy="291492"/>
          </a:xfrm>
          <a:prstGeom prst="rect">
            <a:avLst/>
          </a:prstGeom>
        </p:spPr>
        <p:txBody>
          <a:bodyPr vert="horz" lIns="91440" tIns="45720" rIns="91440" bIns="45720" rtlCol="0" anchor="ctr"/>
          <a:lstStyle>
            <a:lvl1pPr algn="l">
              <a:defRPr sz="800">
                <a:solidFill>
                  <a:schemeClr val="bg2"/>
                </a:solidFill>
              </a:defRPr>
            </a:lvl1pPr>
          </a:lstStyle>
          <a:p>
            <a:fld id="{4BEAA09E-D67E-864E-8466-C38E88600C4F}" type="slidenum">
              <a:rPr lang="en-US" smtClean="0"/>
              <a:pPr/>
              <a:t>‹#›</a:t>
            </a:fld>
            <a:endParaRPr lang="en-US"/>
          </a:p>
        </p:txBody>
      </p:sp>
      <p:pic>
        <p:nvPicPr>
          <p:cNvPr id="11" name="Picture 10">
            <a:extLst>
              <a:ext uri="{FF2B5EF4-FFF2-40B4-BE49-F238E27FC236}">
                <a16:creationId xmlns:a16="http://schemas.microsoft.com/office/drawing/2014/main" id="{F1F86E1D-B041-3D46-9EA6-1DD6635C613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765651" y="6408817"/>
            <a:ext cx="206592" cy="275456"/>
          </a:xfrm>
          <a:prstGeom prst="rect">
            <a:avLst/>
          </a:prstGeom>
        </p:spPr>
      </p:pic>
      <p:sp>
        <p:nvSpPr>
          <p:cNvPr id="12" name="Content Placeholder 2">
            <a:extLst>
              <a:ext uri="{FF2B5EF4-FFF2-40B4-BE49-F238E27FC236}">
                <a16:creationId xmlns:a16="http://schemas.microsoft.com/office/drawing/2014/main" id="{7B6A4804-8EDB-6D4D-B64B-E9206508601A}"/>
              </a:ext>
            </a:extLst>
          </p:cNvPr>
          <p:cNvSpPr>
            <a:spLocks noGrp="1"/>
          </p:cNvSpPr>
          <p:nvPr>
            <p:ph sz="half" idx="10" hasCustomPrompt="1"/>
          </p:nvPr>
        </p:nvSpPr>
        <p:spPr>
          <a:xfrm>
            <a:off x="6614809" y="1189899"/>
            <a:ext cx="5150842" cy="4351338"/>
          </a:xfrm>
        </p:spPr>
        <p:txBody>
          <a:bodyPr anchor="ctr">
            <a:normAutofit/>
          </a:bodyPr>
          <a:lstStyle>
            <a:lvl1pPr marL="0" indent="0" algn="l">
              <a:lnSpc>
                <a:spcPct val="80000"/>
              </a:lnSpc>
              <a:buNone/>
              <a:defRPr sz="3200" b="0" i="0">
                <a:solidFill>
                  <a:schemeClr val="tx1"/>
                </a:solidFill>
                <a:latin typeface="Trebuchet MS" panose="020B0703020202090204" pitchFamily="34" charset="0"/>
                <a:cs typeface="Rockwell Nova Light" panose="02060303020205020403" pitchFamily="18" charset="0"/>
              </a:defRPr>
            </a:lvl1pPr>
          </a:lstStyle>
          <a:p>
            <a:pPr lvl="0"/>
            <a:r>
              <a:rPr lang="en-US"/>
              <a:t>Edit master text styles</a:t>
            </a:r>
          </a:p>
        </p:txBody>
      </p:sp>
      <p:sp>
        <p:nvSpPr>
          <p:cNvPr id="8" name="Slide Number Placeholder 5">
            <a:extLst>
              <a:ext uri="{FF2B5EF4-FFF2-40B4-BE49-F238E27FC236}">
                <a16:creationId xmlns:a16="http://schemas.microsoft.com/office/drawing/2014/main" id="{47777C60-735A-6242-A92B-3C5B7BA7ED40}"/>
              </a:ext>
            </a:extLst>
          </p:cNvPr>
          <p:cNvSpPr txBox="1">
            <a:spLocks/>
          </p:cNvSpPr>
          <p:nvPr userDrawn="1"/>
        </p:nvSpPr>
        <p:spPr>
          <a:xfrm>
            <a:off x="6614809" y="6400799"/>
            <a:ext cx="2743200" cy="291492"/>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i="0">
                <a:latin typeface="Trebuchet MS" panose="020B0703020202090204" pitchFamily="34" charset="0"/>
              </a:rPr>
              <a:t>Confidential – Internal Use Only</a:t>
            </a:r>
          </a:p>
        </p:txBody>
      </p:sp>
    </p:spTree>
    <p:extLst>
      <p:ext uri="{BB962C8B-B14F-4D97-AF65-F5344CB8AC3E}">
        <p14:creationId xmlns:p14="http://schemas.microsoft.com/office/powerpoint/2010/main" val="3144613764"/>
      </p:ext>
    </p:extLst>
  </p:cSld>
  <p:clrMapOvr>
    <a:masterClrMapping/>
  </p:clrMapOvr>
  <p:extLst>
    <p:ext uri="{DCECCB84-F9BA-43D5-87BE-67443E8EF086}">
      <p15:sldGuideLst xmlns:p15="http://schemas.microsoft.com/office/powerpoint/2012/main">
        <p15:guide id="1" pos="312"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Key Comparison -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49406C-54AA-BB4A-A894-DCE9A23B31DE}"/>
              </a:ext>
            </a:extLst>
          </p:cNvPr>
          <p:cNvSpPr/>
          <p:nvPr userDrawn="1"/>
        </p:nvSpPr>
        <p:spPr>
          <a:xfrm>
            <a:off x="0" y="0"/>
            <a:ext cx="6096000" cy="6858000"/>
          </a:xfrm>
          <a:prstGeom prst="rect">
            <a:avLst/>
          </a:prstGeom>
          <a:solidFill>
            <a:srgbClr val="2036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Proxima Nova Regular" panose="02000506030000020004" pitchFamily="2" charset="0"/>
            </a:endParaRPr>
          </a:p>
        </p:txBody>
      </p:sp>
      <p:sp>
        <p:nvSpPr>
          <p:cNvPr id="3" name="Content Placeholder 2">
            <a:extLst>
              <a:ext uri="{FF2B5EF4-FFF2-40B4-BE49-F238E27FC236}">
                <a16:creationId xmlns:a16="http://schemas.microsoft.com/office/drawing/2014/main" id="{0D176D08-DDAD-E54A-B358-69F6739D98FC}"/>
              </a:ext>
            </a:extLst>
          </p:cNvPr>
          <p:cNvSpPr>
            <a:spLocks noGrp="1"/>
          </p:cNvSpPr>
          <p:nvPr>
            <p:ph sz="half" idx="1" hasCustomPrompt="1"/>
          </p:nvPr>
        </p:nvSpPr>
        <p:spPr>
          <a:xfrm>
            <a:off x="495300" y="1189899"/>
            <a:ext cx="5081891" cy="4351338"/>
          </a:xfrm>
          <a:ln>
            <a:noFill/>
          </a:ln>
        </p:spPr>
        <p:txBody>
          <a:bodyPr anchor="ctr">
            <a:normAutofit/>
          </a:bodyPr>
          <a:lstStyle>
            <a:lvl1pPr marL="0" indent="0" algn="l">
              <a:lnSpc>
                <a:spcPct val="80000"/>
              </a:lnSpc>
              <a:buNone/>
              <a:defRPr sz="3200" b="1" i="0">
                <a:ln>
                  <a:noFill/>
                </a:ln>
                <a:solidFill>
                  <a:schemeClr val="bg1"/>
                </a:solidFill>
                <a:latin typeface="Trebuchet MS" panose="020B0703020202090204" pitchFamily="34" charset="0"/>
                <a:cs typeface="Trebuchet MS" panose="020B0703020202090204" pitchFamily="34" charset="0"/>
              </a:defRPr>
            </a:lvl1pPr>
          </a:lstStyle>
          <a:p>
            <a:pPr lvl="0"/>
            <a:r>
              <a:rPr lang="en-US"/>
              <a:t>Edit master text styles</a:t>
            </a:r>
          </a:p>
        </p:txBody>
      </p:sp>
      <p:sp>
        <p:nvSpPr>
          <p:cNvPr id="9" name="Slide Number Placeholder 5">
            <a:extLst>
              <a:ext uri="{FF2B5EF4-FFF2-40B4-BE49-F238E27FC236}">
                <a16:creationId xmlns:a16="http://schemas.microsoft.com/office/drawing/2014/main" id="{D613E1D2-5834-AD41-804E-D607287602C5}"/>
              </a:ext>
            </a:extLst>
          </p:cNvPr>
          <p:cNvSpPr>
            <a:spLocks noGrp="1"/>
          </p:cNvSpPr>
          <p:nvPr>
            <p:ph type="sldNum" sz="quarter" idx="4"/>
          </p:nvPr>
        </p:nvSpPr>
        <p:spPr>
          <a:xfrm>
            <a:off x="211015" y="6400799"/>
            <a:ext cx="2743200" cy="291492"/>
          </a:xfrm>
          <a:prstGeom prst="rect">
            <a:avLst/>
          </a:prstGeom>
        </p:spPr>
        <p:txBody>
          <a:bodyPr vert="horz" lIns="91440" tIns="45720" rIns="91440" bIns="45720" rtlCol="0" anchor="ctr"/>
          <a:lstStyle>
            <a:lvl1pPr algn="l">
              <a:defRPr sz="800">
                <a:solidFill>
                  <a:schemeClr val="bg2"/>
                </a:solidFill>
              </a:defRPr>
            </a:lvl1pPr>
          </a:lstStyle>
          <a:p>
            <a:fld id="{4BEAA09E-D67E-864E-8466-C38E88600C4F}" type="slidenum">
              <a:rPr lang="en-US" smtClean="0"/>
              <a:pPr/>
              <a:t>‹#›</a:t>
            </a:fld>
            <a:endParaRPr lang="en-US"/>
          </a:p>
        </p:txBody>
      </p:sp>
      <p:pic>
        <p:nvPicPr>
          <p:cNvPr id="11" name="Picture 10">
            <a:extLst>
              <a:ext uri="{FF2B5EF4-FFF2-40B4-BE49-F238E27FC236}">
                <a16:creationId xmlns:a16="http://schemas.microsoft.com/office/drawing/2014/main" id="{F1F86E1D-B041-3D46-9EA6-1DD6635C613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765651" y="6408817"/>
            <a:ext cx="206592" cy="275456"/>
          </a:xfrm>
          <a:prstGeom prst="rect">
            <a:avLst/>
          </a:prstGeom>
        </p:spPr>
      </p:pic>
      <p:sp>
        <p:nvSpPr>
          <p:cNvPr id="12" name="Content Placeholder 2">
            <a:extLst>
              <a:ext uri="{FF2B5EF4-FFF2-40B4-BE49-F238E27FC236}">
                <a16:creationId xmlns:a16="http://schemas.microsoft.com/office/drawing/2014/main" id="{7B6A4804-8EDB-6D4D-B64B-E9206508601A}"/>
              </a:ext>
            </a:extLst>
          </p:cNvPr>
          <p:cNvSpPr>
            <a:spLocks noGrp="1"/>
          </p:cNvSpPr>
          <p:nvPr>
            <p:ph sz="half" idx="10" hasCustomPrompt="1"/>
          </p:nvPr>
        </p:nvSpPr>
        <p:spPr>
          <a:xfrm>
            <a:off x="6614809" y="1189899"/>
            <a:ext cx="5150842" cy="4351338"/>
          </a:xfrm>
        </p:spPr>
        <p:txBody>
          <a:bodyPr anchor="ctr">
            <a:normAutofit/>
          </a:bodyPr>
          <a:lstStyle>
            <a:lvl1pPr marL="0" indent="0" algn="l">
              <a:lnSpc>
                <a:spcPct val="80000"/>
              </a:lnSpc>
              <a:buNone/>
              <a:defRPr sz="3200" b="0" i="0">
                <a:solidFill>
                  <a:schemeClr val="tx1"/>
                </a:solidFill>
                <a:latin typeface="Trebuchet MS" panose="020B0703020202090204" pitchFamily="34" charset="0"/>
                <a:cs typeface="Rockwell Nova Light" panose="02060303020205020403" pitchFamily="18" charset="0"/>
              </a:defRPr>
            </a:lvl1pPr>
          </a:lstStyle>
          <a:p>
            <a:pPr lvl="0"/>
            <a:r>
              <a:rPr lang="en-US"/>
              <a:t>Edit master text styles</a:t>
            </a:r>
          </a:p>
        </p:txBody>
      </p:sp>
      <p:sp>
        <p:nvSpPr>
          <p:cNvPr id="8" name="Slide Number Placeholder 5">
            <a:extLst>
              <a:ext uri="{FF2B5EF4-FFF2-40B4-BE49-F238E27FC236}">
                <a16:creationId xmlns:a16="http://schemas.microsoft.com/office/drawing/2014/main" id="{47777C60-735A-6242-A92B-3C5B7BA7ED40}"/>
              </a:ext>
            </a:extLst>
          </p:cNvPr>
          <p:cNvSpPr txBox="1">
            <a:spLocks/>
          </p:cNvSpPr>
          <p:nvPr userDrawn="1"/>
        </p:nvSpPr>
        <p:spPr>
          <a:xfrm>
            <a:off x="6614809" y="6400799"/>
            <a:ext cx="2743200" cy="291492"/>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i="0">
                <a:latin typeface="Trebuchet MS" panose="020B0703020202090204" pitchFamily="34" charset="0"/>
              </a:rPr>
              <a:t>Confidential – Internal Use Only</a:t>
            </a:r>
          </a:p>
        </p:txBody>
      </p:sp>
    </p:spTree>
    <p:extLst>
      <p:ext uri="{BB962C8B-B14F-4D97-AF65-F5344CB8AC3E}">
        <p14:creationId xmlns:p14="http://schemas.microsoft.com/office/powerpoint/2010/main" val="17043306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Key Comparison - Re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49406C-54AA-BB4A-A894-DCE9A23B31DE}"/>
              </a:ext>
            </a:extLst>
          </p:cNvPr>
          <p:cNvSpPr/>
          <p:nvPr userDrawn="1"/>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Proxima Nova Regular" panose="02000506030000020004" pitchFamily="2" charset="0"/>
            </a:endParaRPr>
          </a:p>
        </p:txBody>
      </p:sp>
      <p:sp>
        <p:nvSpPr>
          <p:cNvPr id="3" name="Content Placeholder 2">
            <a:extLst>
              <a:ext uri="{FF2B5EF4-FFF2-40B4-BE49-F238E27FC236}">
                <a16:creationId xmlns:a16="http://schemas.microsoft.com/office/drawing/2014/main" id="{0D176D08-DDAD-E54A-B358-69F6739D98FC}"/>
              </a:ext>
            </a:extLst>
          </p:cNvPr>
          <p:cNvSpPr>
            <a:spLocks noGrp="1"/>
          </p:cNvSpPr>
          <p:nvPr>
            <p:ph sz="half" idx="1" hasCustomPrompt="1"/>
          </p:nvPr>
        </p:nvSpPr>
        <p:spPr>
          <a:xfrm>
            <a:off x="495300" y="1189899"/>
            <a:ext cx="5081891" cy="4351338"/>
          </a:xfrm>
          <a:ln>
            <a:noFill/>
          </a:ln>
        </p:spPr>
        <p:txBody>
          <a:bodyPr anchor="ctr">
            <a:normAutofit/>
          </a:bodyPr>
          <a:lstStyle>
            <a:lvl1pPr marL="0" indent="0" algn="l">
              <a:lnSpc>
                <a:spcPct val="80000"/>
              </a:lnSpc>
              <a:buNone/>
              <a:defRPr sz="3200" b="1" i="0">
                <a:ln>
                  <a:noFill/>
                </a:ln>
                <a:solidFill>
                  <a:schemeClr val="bg1"/>
                </a:solidFill>
                <a:latin typeface="Trebuchet MS" panose="020B0703020202090204" pitchFamily="34" charset="0"/>
                <a:cs typeface="Trebuchet MS" panose="020B0703020202090204" pitchFamily="34" charset="0"/>
              </a:defRPr>
            </a:lvl1pPr>
          </a:lstStyle>
          <a:p>
            <a:pPr lvl="0"/>
            <a:r>
              <a:rPr lang="en-US"/>
              <a:t>Edit master text styles</a:t>
            </a:r>
          </a:p>
        </p:txBody>
      </p:sp>
      <p:sp>
        <p:nvSpPr>
          <p:cNvPr id="9" name="Slide Number Placeholder 5">
            <a:extLst>
              <a:ext uri="{FF2B5EF4-FFF2-40B4-BE49-F238E27FC236}">
                <a16:creationId xmlns:a16="http://schemas.microsoft.com/office/drawing/2014/main" id="{D613E1D2-5834-AD41-804E-D607287602C5}"/>
              </a:ext>
            </a:extLst>
          </p:cNvPr>
          <p:cNvSpPr>
            <a:spLocks noGrp="1"/>
          </p:cNvSpPr>
          <p:nvPr>
            <p:ph type="sldNum" sz="quarter" idx="4"/>
          </p:nvPr>
        </p:nvSpPr>
        <p:spPr>
          <a:xfrm>
            <a:off x="211015" y="6400799"/>
            <a:ext cx="2743200" cy="291492"/>
          </a:xfrm>
          <a:prstGeom prst="rect">
            <a:avLst/>
          </a:prstGeom>
        </p:spPr>
        <p:txBody>
          <a:bodyPr vert="horz" lIns="91440" tIns="45720" rIns="91440" bIns="45720" rtlCol="0" anchor="ctr"/>
          <a:lstStyle>
            <a:lvl1pPr algn="l">
              <a:defRPr sz="800">
                <a:solidFill>
                  <a:schemeClr val="bg2"/>
                </a:solidFill>
              </a:defRPr>
            </a:lvl1pPr>
          </a:lstStyle>
          <a:p>
            <a:fld id="{4BEAA09E-D67E-864E-8466-C38E88600C4F}" type="slidenum">
              <a:rPr lang="en-US" smtClean="0"/>
              <a:pPr/>
              <a:t>‹#›</a:t>
            </a:fld>
            <a:endParaRPr lang="en-US"/>
          </a:p>
        </p:txBody>
      </p:sp>
      <p:pic>
        <p:nvPicPr>
          <p:cNvPr id="11" name="Picture 10">
            <a:extLst>
              <a:ext uri="{FF2B5EF4-FFF2-40B4-BE49-F238E27FC236}">
                <a16:creationId xmlns:a16="http://schemas.microsoft.com/office/drawing/2014/main" id="{F1F86E1D-B041-3D46-9EA6-1DD6635C613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765651" y="6408817"/>
            <a:ext cx="206592" cy="275456"/>
          </a:xfrm>
          <a:prstGeom prst="rect">
            <a:avLst/>
          </a:prstGeom>
        </p:spPr>
      </p:pic>
      <p:sp>
        <p:nvSpPr>
          <p:cNvPr id="12" name="Content Placeholder 2">
            <a:extLst>
              <a:ext uri="{FF2B5EF4-FFF2-40B4-BE49-F238E27FC236}">
                <a16:creationId xmlns:a16="http://schemas.microsoft.com/office/drawing/2014/main" id="{7B6A4804-8EDB-6D4D-B64B-E9206508601A}"/>
              </a:ext>
            </a:extLst>
          </p:cNvPr>
          <p:cNvSpPr>
            <a:spLocks noGrp="1"/>
          </p:cNvSpPr>
          <p:nvPr>
            <p:ph sz="half" idx="10" hasCustomPrompt="1"/>
          </p:nvPr>
        </p:nvSpPr>
        <p:spPr>
          <a:xfrm>
            <a:off x="6614809" y="1189899"/>
            <a:ext cx="5150842" cy="4351338"/>
          </a:xfrm>
        </p:spPr>
        <p:txBody>
          <a:bodyPr anchor="ctr">
            <a:normAutofit/>
          </a:bodyPr>
          <a:lstStyle>
            <a:lvl1pPr marL="0" indent="0" algn="l">
              <a:lnSpc>
                <a:spcPct val="80000"/>
              </a:lnSpc>
              <a:buNone/>
              <a:defRPr sz="3200" b="0" i="0">
                <a:solidFill>
                  <a:schemeClr val="tx1"/>
                </a:solidFill>
                <a:latin typeface="Trebuchet MS" panose="020B0703020202090204" pitchFamily="34" charset="0"/>
                <a:cs typeface="Rockwell Nova Light" panose="02060303020205020403" pitchFamily="18" charset="0"/>
              </a:defRPr>
            </a:lvl1pPr>
          </a:lstStyle>
          <a:p>
            <a:pPr lvl="0"/>
            <a:r>
              <a:rPr lang="en-US"/>
              <a:t>Edit master text styles</a:t>
            </a:r>
          </a:p>
        </p:txBody>
      </p:sp>
      <p:sp>
        <p:nvSpPr>
          <p:cNvPr id="8" name="Slide Number Placeholder 5">
            <a:extLst>
              <a:ext uri="{FF2B5EF4-FFF2-40B4-BE49-F238E27FC236}">
                <a16:creationId xmlns:a16="http://schemas.microsoft.com/office/drawing/2014/main" id="{47777C60-735A-6242-A92B-3C5B7BA7ED40}"/>
              </a:ext>
            </a:extLst>
          </p:cNvPr>
          <p:cNvSpPr txBox="1">
            <a:spLocks/>
          </p:cNvSpPr>
          <p:nvPr userDrawn="1"/>
        </p:nvSpPr>
        <p:spPr>
          <a:xfrm>
            <a:off x="6614809" y="6400799"/>
            <a:ext cx="2743200" cy="291492"/>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i="0">
                <a:latin typeface="Trebuchet MS" panose="020B0703020202090204" pitchFamily="34" charset="0"/>
              </a:rPr>
              <a:t>Confidential – Internal Use Only</a:t>
            </a:r>
          </a:p>
        </p:txBody>
      </p:sp>
    </p:spTree>
    <p:extLst>
      <p:ext uri="{BB962C8B-B14F-4D97-AF65-F5344CB8AC3E}">
        <p14:creationId xmlns:p14="http://schemas.microsoft.com/office/powerpoint/2010/main" val="876427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Red">
    <p:bg>
      <p:bgPr>
        <a:solidFill>
          <a:srgbClr val="C50F3C"/>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21A8F7D-E8F1-EFC2-C6FA-CC3ED3636135}"/>
              </a:ext>
            </a:extLst>
          </p:cNvPr>
          <p:cNvSpPr/>
          <p:nvPr userDrawn="1"/>
        </p:nvSpPr>
        <p:spPr>
          <a:xfrm>
            <a:off x="10893287" y="5548152"/>
            <a:ext cx="1298714" cy="13098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E0C7723-C35A-13C2-0249-A0FCEDF53FCF}"/>
              </a:ext>
            </a:extLst>
          </p:cNvPr>
          <p:cNvSpPr/>
          <p:nvPr userDrawn="1"/>
        </p:nvSpPr>
        <p:spPr>
          <a:xfrm>
            <a:off x="6095999" y="0"/>
            <a:ext cx="479728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icture Placeholder 6">
            <a:extLst>
              <a:ext uri="{FF2B5EF4-FFF2-40B4-BE49-F238E27FC236}">
                <a16:creationId xmlns:a16="http://schemas.microsoft.com/office/drawing/2014/main" id="{F6D63E89-BF7A-4AA6-E957-511C3A5A1650}"/>
              </a:ext>
            </a:extLst>
          </p:cNvPr>
          <p:cNvSpPr>
            <a:spLocks noGrp="1"/>
          </p:cNvSpPr>
          <p:nvPr>
            <p:ph type="pic" sz="quarter" idx="10" hasCustomPrompt="1"/>
          </p:nvPr>
        </p:nvSpPr>
        <p:spPr>
          <a:xfrm>
            <a:off x="7126778" y="1226241"/>
            <a:ext cx="2840182" cy="2840182"/>
          </a:xfrm>
          <a:prstGeom prst="ellipse">
            <a:avLst/>
          </a:prstGeom>
          <a:ln>
            <a:noFill/>
          </a:ln>
        </p:spPr>
        <p:txBody>
          <a:bodyPr/>
          <a:lstStyle>
            <a:lvl1pPr marL="0" indent="0" algn="ctr">
              <a:buNone/>
              <a:defRPr>
                <a:solidFill>
                  <a:schemeClr val="accent6"/>
                </a:solidFill>
              </a:defRPr>
            </a:lvl1pPr>
          </a:lstStyle>
          <a:p>
            <a:r>
              <a:rPr lang="en-US"/>
              <a:t>Insert Photo</a:t>
            </a:r>
          </a:p>
        </p:txBody>
      </p:sp>
      <p:sp>
        <p:nvSpPr>
          <p:cNvPr id="19" name="Text Placeholder 18">
            <a:extLst>
              <a:ext uri="{FF2B5EF4-FFF2-40B4-BE49-F238E27FC236}">
                <a16:creationId xmlns:a16="http://schemas.microsoft.com/office/drawing/2014/main" id="{287097CE-83A0-05B4-9D6B-27114475C670}"/>
              </a:ext>
            </a:extLst>
          </p:cNvPr>
          <p:cNvSpPr>
            <a:spLocks noGrp="1"/>
          </p:cNvSpPr>
          <p:nvPr>
            <p:ph type="body" sz="quarter" idx="11" hasCustomPrompt="1"/>
          </p:nvPr>
        </p:nvSpPr>
        <p:spPr>
          <a:xfrm>
            <a:off x="7030489" y="4242232"/>
            <a:ext cx="3032760" cy="647065"/>
          </a:xfrm>
        </p:spPr>
        <p:txBody>
          <a:bodyPr anchor="b"/>
          <a:lstStyle>
            <a:lvl1pPr marL="0" indent="0" algn="ctr">
              <a:buNone/>
              <a:defRPr sz="2400">
                <a:solidFill>
                  <a:schemeClr val="accent6"/>
                </a:solidFill>
              </a:defRPr>
            </a:lvl1pPr>
            <a:lvl2pPr marL="390208" indent="0">
              <a:buNone/>
              <a:defRPr>
                <a:solidFill>
                  <a:schemeClr val="bg1"/>
                </a:solidFill>
              </a:defRPr>
            </a:lvl2pPr>
            <a:lvl3pPr marL="690562" indent="0">
              <a:buNone/>
              <a:defRPr>
                <a:solidFill>
                  <a:schemeClr val="bg1"/>
                </a:solidFill>
              </a:defRPr>
            </a:lvl3pPr>
            <a:lvl4pPr marL="964882" indent="0">
              <a:buNone/>
              <a:defRPr>
                <a:solidFill>
                  <a:schemeClr val="bg1"/>
                </a:solidFill>
              </a:defRPr>
            </a:lvl4pPr>
            <a:lvl5pPr marL="1182053" indent="0">
              <a:buNone/>
              <a:defRPr>
                <a:solidFill>
                  <a:schemeClr val="bg1"/>
                </a:solidFill>
              </a:defRPr>
            </a:lvl5pPr>
          </a:lstStyle>
          <a:p>
            <a:pPr lvl="0"/>
            <a:r>
              <a:rPr lang="en-US"/>
              <a:t>Name</a:t>
            </a:r>
          </a:p>
        </p:txBody>
      </p:sp>
      <p:sp>
        <p:nvSpPr>
          <p:cNvPr id="20" name="Title 1">
            <a:extLst>
              <a:ext uri="{FF2B5EF4-FFF2-40B4-BE49-F238E27FC236}">
                <a16:creationId xmlns:a16="http://schemas.microsoft.com/office/drawing/2014/main" id="{74981FE3-B488-91A1-891D-3A7ECAE57C72}"/>
              </a:ext>
            </a:extLst>
          </p:cNvPr>
          <p:cNvSpPr>
            <a:spLocks noGrp="1"/>
          </p:cNvSpPr>
          <p:nvPr>
            <p:ph type="title" hasCustomPrompt="1"/>
          </p:nvPr>
        </p:nvSpPr>
        <p:spPr>
          <a:xfrm>
            <a:off x="887730" y="2635625"/>
            <a:ext cx="4366260" cy="2240280"/>
          </a:xfrm>
          <a:ln w="3175">
            <a:noFill/>
          </a:ln>
        </p:spPr>
        <p:txBody>
          <a:bodyPr anchor="t"/>
          <a:lstStyle>
            <a:lvl1pPr algn="l">
              <a:lnSpc>
                <a:spcPct val="90000"/>
              </a:lnSpc>
              <a:defRPr sz="5000" b="1" i="0">
                <a:solidFill>
                  <a:schemeClr val="bg1"/>
                </a:solidFill>
                <a:latin typeface="Trebuchet MS" panose="020B0703020202090204" pitchFamily="34" charset="0"/>
              </a:defRPr>
            </a:lvl1pPr>
          </a:lstStyle>
          <a:p>
            <a:r>
              <a:rPr lang="en-US"/>
              <a:t>Click to edit master title style</a:t>
            </a:r>
          </a:p>
        </p:txBody>
      </p:sp>
      <p:sp>
        <p:nvSpPr>
          <p:cNvPr id="21" name="Text Placeholder 18">
            <a:extLst>
              <a:ext uri="{FF2B5EF4-FFF2-40B4-BE49-F238E27FC236}">
                <a16:creationId xmlns:a16="http://schemas.microsoft.com/office/drawing/2014/main" id="{9EB1ABC3-7E88-D607-5175-F3001BC8F48A}"/>
              </a:ext>
            </a:extLst>
          </p:cNvPr>
          <p:cNvSpPr>
            <a:spLocks noGrp="1"/>
          </p:cNvSpPr>
          <p:nvPr>
            <p:ph type="body" sz="quarter" idx="12" hasCustomPrompt="1"/>
          </p:nvPr>
        </p:nvSpPr>
        <p:spPr>
          <a:xfrm>
            <a:off x="7030489" y="4808566"/>
            <a:ext cx="3032760" cy="277986"/>
          </a:xfrm>
        </p:spPr>
        <p:txBody>
          <a:bodyPr anchor="t"/>
          <a:lstStyle>
            <a:lvl1pPr marL="0" indent="0" algn="ctr">
              <a:buNone/>
              <a:defRPr sz="1200" i="0">
                <a:solidFill>
                  <a:schemeClr val="accent6"/>
                </a:solidFill>
                <a:latin typeface="Arial" panose="020B0604020202020204" pitchFamily="34" charset="0"/>
                <a:cs typeface="Arial" panose="020B0604020202020204" pitchFamily="34" charset="0"/>
              </a:defRPr>
            </a:lvl1pPr>
            <a:lvl2pPr marL="390208" indent="0">
              <a:buNone/>
              <a:defRPr>
                <a:solidFill>
                  <a:schemeClr val="bg1"/>
                </a:solidFill>
              </a:defRPr>
            </a:lvl2pPr>
            <a:lvl3pPr marL="690562" indent="0">
              <a:buNone/>
              <a:defRPr>
                <a:solidFill>
                  <a:schemeClr val="bg1"/>
                </a:solidFill>
              </a:defRPr>
            </a:lvl3pPr>
            <a:lvl4pPr marL="964882" indent="0">
              <a:buNone/>
              <a:defRPr>
                <a:solidFill>
                  <a:schemeClr val="bg1"/>
                </a:solidFill>
              </a:defRPr>
            </a:lvl4pPr>
            <a:lvl5pPr marL="1182053" indent="0">
              <a:buNone/>
              <a:defRPr>
                <a:solidFill>
                  <a:schemeClr val="bg1"/>
                </a:solidFill>
              </a:defRPr>
            </a:lvl5pPr>
          </a:lstStyle>
          <a:p>
            <a:pPr lvl="0"/>
            <a:r>
              <a:rPr lang="en-US"/>
              <a:t>Pronoun1/Pronoun2/Pronoun3</a:t>
            </a:r>
          </a:p>
        </p:txBody>
      </p:sp>
      <p:pic>
        <p:nvPicPr>
          <p:cNvPr id="26" name="Picture 25">
            <a:extLst>
              <a:ext uri="{FF2B5EF4-FFF2-40B4-BE49-F238E27FC236}">
                <a16:creationId xmlns:a16="http://schemas.microsoft.com/office/drawing/2014/main" id="{911C6680-F2D8-BCF8-98F6-9FA31034DCC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78432"/>
          <a:stretch/>
        </p:blipFill>
        <p:spPr>
          <a:xfrm>
            <a:off x="11422788" y="6061745"/>
            <a:ext cx="320473" cy="411477"/>
          </a:xfrm>
          <a:prstGeom prst="rect">
            <a:avLst/>
          </a:prstGeom>
        </p:spPr>
      </p:pic>
      <p:sp>
        <p:nvSpPr>
          <p:cNvPr id="29" name="Text Placeholder 28">
            <a:extLst>
              <a:ext uri="{FF2B5EF4-FFF2-40B4-BE49-F238E27FC236}">
                <a16:creationId xmlns:a16="http://schemas.microsoft.com/office/drawing/2014/main" id="{1B420C4D-2FE8-18A7-FE7A-21EE92A05D7D}"/>
              </a:ext>
            </a:extLst>
          </p:cNvPr>
          <p:cNvSpPr>
            <a:spLocks noGrp="1"/>
          </p:cNvSpPr>
          <p:nvPr>
            <p:ph type="body" sz="quarter" idx="13"/>
          </p:nvPr>
        </p:nvSpPr>
        <p:spPr>
          <a:xfrm>
            <a:off x="887729" y="2041525"/>
            <a:ext cx="4366895" cy="519113"/>
          </a:xfrm>
        </p:spPr>
        <p:txBody>
          <a:bodyPr anchor="b"/>
          <a:lstStyle>
            <a:lvl1pPr marL="0" indent="0">
              <a:buNone/>
              <a:defRPr>
                <a:solidFill>
                  <a:schemeClr val="bg1"/>
                </a:solidFill>
              </a:defRPr>
            </a:lvl1pPr>
            <a:lvl2pPr marL="390208" indent="0">
              <a:buNone/>
              <a:defRPr>
                <a:solidFill>
                  <a:schemeClr val="bg1"/>
                </a:solidFill>
              </a:defRPr>
            </a:lvl2pPr>
            <a:lvl3pPr marL="690562" indent="0">
              <a:buNone/>
              <a:defRPr>
                <a:solidFill>
                  <a:schemeClr val="bg1"/>
                </a:solidFill>
              </a:defRPr>
            </a:lvl3pPr>
            <a:lvl4pPr marL="964882" indent="0">
              <a:buNone/>
              <a:defRPr>
                <a:solidFill>
                  <a:schemeClr val="bg1"/>
                </a:solidFill>
              </a:defRPr>
            </a:lvl4pPr>
            <a:lvl5pPr marL="1182053" indent="0">
              <a:buNone/>
              <a:defRPr>
                <a:solidFill>
                  <a:schemeClr val="bg1"/>
                </a:solidFill>
              </a:defRPr>
            </a:lvl5pPr>
          </a:lstStyle>
          <a:p>
            <a:pPr lvl="0"/>
            <a:r>
              <a:rPr lang="en-US"/>
              <a:t>Click to edit Master text styles</a:t>
            </a:r>
          </a:p>
        </p:txBody>
      </p:sp>
      <p:pic>
        <p:nvPicPr>
          <p:cNvPr id="30" name="Picture 29">
            <a:extLst>
              <a:ext uri="{FF2B5EF4-FFF2-40B4-BE49-F238E27FC236}">
                <a16:creationId xmlns:a16="http://schemas.microsoft.com/office/drawing/2014/main" id="{56FE2A79-3FEC-4D79-A483-6AED7E87456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33279" y="637899"/>
            <a:ext cx="1793826" cy="496752"/>
          </a:xfrm>
          <a:prstGeom prst="rect">
            <a:avLst/>
          </a:prstGeom>
        </p:spPr>
      </p:pic>
      <p:sp>
        <p:nvSpPr>
          <p:cNvPr id="2" name="Text Placeholder 18">
            <a:extLst>
              <a:ext uri="{FF2B5EF4-FFF2-40B4-BE49-F238E27FC236}">
                <a16:creationId xmlns:a16="http://schemas.microsoft.com/office/drawing/2014/main" id="{FFF10D2D-A55E-0B4E-EDF7-01A1181808F9}"/>
              </a:ext>
            </a:extLst>
          </p:cNvPr>
          <p:cNvSpPr>
            <a:spLocks noGrp="1"/>
          </p:cNvSpPr>
          <p:nvPr>
            <p:ph type="body" sz="quarter" idx="14" hasCustomPrompt="1"/>
          </p:nvPr>
        </p:nvSpPr>
        <p:spPr>
          <a:xfrm>
            <a:off x="7030489" y="5135043"/>
            <a:ext cx="3032760" cy="647065"/>
          </a:xfrm>
        </p:spPr>
        <p:txBody>
          <a:bodyPr anchor="t"/>
          <a:lstStyle>
            <a:lvl1pPr marL="0" indent="0" algn="ctr">
              <a:buNone/>
              <a:defRPr sz="1200" i="1">
                <a:solidFill>
                  <a:schemeClr val="accent6"/>
                </a:solidFill>
                <a:latin typeface="Georgia" panose="02040502050405020303" pitchFamily="18" charset="0"/>
              </a:defRPr>
            </a:lvl1pPr>
            <a:lvl2pPr marL="390208" indent="0">
              <a:buNone/>
              <a:defRPr>
                <a:solidFill>
                  <a:schemeClr val="bg1"/>
                </a:solidFill>
              </a:defRPr>
            </a:lvl2pPr>
            <a:lvl3pPr marL="690562" indent="0">
              <a:buNone/>
              <a:defRPr>
                <a:solidFill>
                  <a:schemeClr val="bg1"/>
                </a:solidFill>
              </a:defRPr>
            </a:lvl3pPr>
            <a:lvl4pPr marL="964882" indent="0">
              <a:buNone/>
              <a:defRPr>
                <a:solidFill>
                  <a:schemeClr val="bg1"/>
                </a:solidFill>
              </a:defRPr>
            </a:lvl4pPr>
            <a:lvl5pPr marL="1182053" indent="0">
              <a:buNone/>
              <a:defRPr>
                <a:solidFill>
                  <a:schemeClr val="bg1"/>
                </a:solidFill>
              </a:defRPr>
            </a:lvl5pPr>
          </a:lstStyle>
          <a:p>
            <a:pPr lvl="0"/>
            <a:r>
              <a:rPr lang="en-US"/>
              <a:t>Job Title</a:t>
            </a:r>
          </a:p>
        </p:txBody>
      </p:sp>
      <p:sp>
        <p:nvSpPr>
          <p:cNvPr id="3" name="Rectangle 2">
            <a:extLst>
              <a:ext uri="{FF2B5EF4-FFF2-40B4-BE49-F238E27FC236}">
                <a16:creationId xmlns:a16="http://schemas.microsoft.com/office/drawing/2014/main" id="{8FF33903-70CE-5C16-2B3C-5A0B56287D36}"/>
              </a:ext>
            </a:extLst>
          </p:cNvPr>
          <p:cNvSpPr/>
          <p:nvPr userDrawn="1"/>
        </p:nvSpPr>
        <p:spPr>
          <a:xfrm flipH="1">
            <a:off x="4973584" y="6012180"/>
            <a:ext cx="1109661" cy="8458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00552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Picture Spli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E634AED-FE2D-5A49-9C4F-52E8C06D7549}"/>
              </a:ext>
            </a:extLst>
          </p:cNvPr>
          <p:cNvSpPr>
            <a:spLocks noGrp="1"/>
          </p:cNvSpPr>
          <p:nvPr>
            <p:ph type="pic" sz="quarter" idx="10"/>
          </p:nvPr>
        </p:nvSpPr>
        <p:spPr>
          <a:xfrm>
            <a:off x="6095999" y="0"/>
            <a:ext cx="6095999" cy="6858000"/>
          </a:xfrm>
        </p:spPr>
        <p:txBody>
          <a:bodyPr/>
          <a:lstStyle>
            <a:lvl1pPr marL="0" indent="0">
              <a:buNone/>
              <a:defRPr/>
            </a:lvl1pPr>
          </a:lstStyle>
          <a:p>
            <a:endParaRPr lang="en-US"/>
          </a:p>
        </p:txBody>
      </p:sp>
      <p:sp>
        <p:nvSpPr>
          <p:cNvPr id="2" name="Rectangle 1">
            <a:extLst>
              <a:ext uri="{FF2B5EF4-FFF2-40B4-BE49-F238E27FC236}">
                <a16:creationId xmlns:a16="http://schemas.microsoft.com/office/drawing/2014/main" id="{5549406C-54AA-BB4A-A894-DCE9A23B31DE}"/>
              </a:ext>
            </a:extLst>
          </p:cNvPr>
          <p:cNvSpPr/>
          <p:nvPr userDrawn="1"/>
        </p:nvSpPr>
        <p:spPr>
          <a:xfrm>
            <a:off x="0" y="0"/>
            <a:ext cx="6096000" cy="68580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Proxima Nova Regular" panose="02000506030000020004" pitchFamily="2" charset="0"/>
            </a:endParaRPr>
          </a:p>
        </p:txBody>
      </p:sp>
      <p:sp>
        <p:nvSpPr>
          <p:cNvPr id="9" name="Slide Number Placeholder 5">
            <a:extLst>
              <a:ext uri="{FF2B5EF4-FFF2-40B4-BE49-F238E27FC236}">
                <a16:creationId xmlns:a16="http://schemas.microsoft.com/office/drawing/2014/main" id="{D613E1D2-5834-AD41-804E-D607287602C5}"/>
              </a:ext>
            </a:extLst>
          </p:cNvPr>
          <p:cNvSpPr>
            <a:spLocks noGrp="1"/>
          </p:cNvSpPr>
          <p:nvPr>
            <p:ph type="sldNum" sz="quarter" idx="4"/>
          </p:nvPr>
        </p:nvSpPr>
        <p:spPr>
          <a:xfrm>
            <a:off x="211014" y="6400799"/>
            <a:ext cx="745915" cy="291492"/>
          </a:xfrm>
          <a:prstGeom prst="rect">
            <a:avLst/>
          </a:prstGeom>
        </p:spPr>
        <p:txBody>
          <a:bodyPr vert="horz" lIns="91440" tIns="45720" rIns="91440" bIns="45720" rtlCol="0" anchor="ctr"/>
          <a:lstStyle>
            <a:lvl1pPr algn="l">
              <a:defRPr sz="800">
                <a:solidFill>
                  <a:schemeClr val="bg2"/>
                </a:solidFill>
              </a:defRPr>
            </a:lvl1pPr>
          </a:lstStyle>
          <a:p>
            <a:fld id="{4BEAA09E-D67E-864E-8466-C38E88600C4F}" type="slidenum">
              <a:rPr lang="en-US" smtClean="0"/>
              <a:pPr/>
              <a:t>‹#›</a:t>
            </a:fld>
            <a:endParaRPr lang="en-US"/>
          </a:p>
        </p:txBody>
      </p:sp>
      <p:sp>
        <p:nvSpPr>
          <p:cNvPr id="10" name="Slide Number Placeholder 5">
            <a:extLst>
              <a:ext uri="{FF2B5EF4-FFF2-40B4-BE49-F238E27FC236}">
                <a16:creationId xmlns:a16="http://schemas.microsoft.com/office/drawing/2014/main" id="{DF170BCB-3373-5549-9815-B668B2498165}"/>
              </a:ext>
            </a:extLst>
          </p:cNvPr>
          <p:cNvSpPr txBox="1">
            <a:spLocks/>
          </p:cNvSpPr>
          <p:nvPr userDrawn="1"/>
        </p:nvSpPr>
        <p:spPr>
          <a:xfrm>
            <a:off x="1707493" y="6400799"/>
            <a:ext cx="2743200" cy="291492"/>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0" i="0">
                <a:latin typeface="Trebuchet MS" panose="020B0703020202090204" pitchFamily="34" charset="0"/>
              </a:rPr>
              <a:t>Confidential – Internal Use Only</a:t>
            </a:r>
          </a:p>
        </p:txBody>
      </p:sp>
      <p:pic>
        <p:nvPicPr>
          <p:cNvPr id="15" name="Picture 14">
            <a:extLst>
              <a:ext uri="{FF2B5EF4-FFF2-40B4-BE49-F238E27FC236}">
                <a16:creationId xmlns:a16="http://schemas.microsoft.com/office/drawing/2014/main" id="{F8C30483-00F3-D64E-AAE5-F07B9B5C01D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94406" y="6408817"/>
            <a:ext cx="206592" cy="275456"/>
          </a:xfrm>
          <a:prstGeom prst="rect">
            <a:avLst/>
          </a:prstGeom>
        </p:spPr>
      </p:pic>
      <p:sp>
        <p:nvSpPr>
          <p:cNvPr id="8" name="Content Placeholder 2">
            <a:extLst>
              <a:ext uri="{FF2B5EF4-FFF2-40B4-BE49-F238E27FC236}">
                <a16:creationId xmlns:a16="http://schemas.microsoft.com/office/drawing/2014/main" id="{A0ECE671-F431-CD4B-9BF1-7FDB1F327553}"/>
              </a:ext>
            </a:extLst>
          </p:cNvPr>
          <p:cNvSpPr>
            <a:spLocks noGrp="1"/>
          </p:cNvSpPr>
          <p:nvPr>
            <p:ph sz="half" idx="1" hasCustomPrompt="1"/>
          </p:nvPr>
        </p:nvSpPr>
        <p:spPr>
          <a:xfrm>
            <a:off x="495300" y="1189899"/>
            <a:ext cx="5081891" cy="4351338"/>
          </a:xfrm>
        </p:spPr>
        <p:txBody>
          <a:bodyPr anchor="ctr">
            <a:normAutofit/>
          </a:bodyPr>
          <a:lstStyle>
            <a:lvl1pPr marL="0" indent="0" algn="l">
              <a:lnSpc>
                <a:spcPct val="80000"/>
              </a:lnSpc>
              <a:buNone/>
              <a:defRPr sz="3200" b="1" i="0">
                <a:solidFill>
                  <a:schemeClr val="accent1"/>
                </a:solidFill>
                <a:latin typeface="Trebuchet MS" panose="020B0703020202090204" pitchFamily="34" charset="0"/>
                <a:cs typeface="Trebuchet MS" panose="020B0703020202090204" pitchFamily="34" charset="0"/>
              </a:defRPr>
            </a:lvl1pPr>
          </a:lstStyle>
          <a:p>
            <a:pPr lvl="0"/>
            <a:r>
              <a:rPr lang="en-US"/>
              <a:t>Edit master text styles</a:t>
            </a:r>
          </a:p>
        </p:txBody>
      </p:sp>
    </p:spTree>
    <p:extLst>
      <p:ext uri="{BB962C8B-B14F-4D97-AF65-F5344CB8AC3E}">
        <p14:creationId xmlns:p14="http://schemas.microsoft.com/office/powerpoint/2010/main" val="5300232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460B3-6ACD-194D-9D44-C086FB470179}"/>
              </a:ext>
            </a:extLst>
          </p:cNvPr>
          <p:cNvSpPr>
            <a:spLocks noGrp="1"/>
          </p:cNvSpPr>
          <p:nvPr>
            <p:ph type="title" hasCustomPrompt="1"/>
          </p:nvPr>
        </p:nvSpPr>
        <p:spPr>
          <a:xfrm>
            <a:off x="577516" y="365125"/>
            <a:ext cx="10972800" cy="987019"/>
          </a:xfrm>
        </p:spPr>
        <p:txBody>
          <a:bodyPr/>
          <a:lstStyle>
            <a:lvl1pPr algn="l">
              <a:lnSpc>
                <a:spcPct val="80000"/>
              </a:lnSpc>
              <a:defRPr b="1" i="0">
                <a:solidFill>
                  <a:schemeClr val="accent1"/>
                </a:solidFill>
                <a:latin typeface="Trebuchet MS" panose="020B0703020202090204" pitchFamily="34" charset="0"/>
              </a:defRPr>
            </a:lvl1pPr>
          </a:lstStyle>
          <a:p>
            <a:r>
              <a:rPr lang="en-US"/>
              <a:t>Click to edit master title style</a:t>
            </a:r>
          </a:p>
        </p:txBody>
      </p:sp>
      <p:pic>
        <p:nvPicPr>
          <p:cNvPr id="7" name="Picture 6">
            <a:extLst>
              <a:ext uri="{FF2B5EF4-FFF2-40B4-BE49-F238E27FC236}">
                <a16:creationId xmlns:a16="http://schemas.microsoft.com/office/drawing/2014/main" id="{D6BAE6AD-B7D4-B04A-86FE-7779FC9A234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765651" y="6408817"/>
            <a:ext cx="206592" cy="275456"/>
          </a:xfrm>
          <a:prstGeom prst="rect">
            <a:avLst/>
          </a:prstGeom>
        </p:spPr>
      </p:pic>
      <p:sp>
        <p:nvSpPr>
          <p:cNvPr id="9" name="Slide Number Placeholder 5">
            <a:extLst>
              <a:ext uri="{FF2B5EF4-FFF2-40B4-BE49-F238E27FC236}">
                <a16:creationId xmlns:a16="http://schemas.microsoft.com/office/drawing/2014/main" id="{F817CF6A-808E-8C4F-9BE1-507266848035}"/>
              </a:ext>
            </a:extLst>
          </p:cNvPr>
          <p:cNvSpPr>
            <a:spLocks noGrp="1"/>
          </p:cNvSpPr>
          <p:nvPr>
            <p:ph type="sldNum" sz="quarter" idx="4"/>
          </p:nvPr>
        </p:nvSpPr>
        <p:spPr>
          <a:xfrm>
            <a:off x="211015" y="6400799"/>
            <a:ext cx="2743200" cy="291492"/>
          </a:xfrm>
          <a:prstGeom prst="rect">
            <a:avLst/>
          </a:prstGeom>
        </p:spPr>
        <p:txBody>
          <a:bodyPr vert="horz" lIns="91440" tIns="45720" rIns="91440" bIns="45720" rtlCol="0" anchor="ctr"/>
          <a:lstStyle>
            <a:lvl1pPr algn="l">
              <a:defRPr sz="800">
                <a:solidFill>
                  <a:schemeClr val="bg2"/>
                </a:solidFill>
              </a:defRPr>
            </a:lvl1pPr>
          </a:lstStyle>
          <a:p>
            <a:fld id="{4BEAA09E-D67E-864E-8466-C38E88600C4F}" type="slidenum">
              <a:rPr lang="en-US" smtClean="0"/>
              <a:pPr/>
              <a:t>‹#›</a:t>
            </a:fld>
            <a:endParaRPr lang="en-US"/>
          </a:p>
        </p:txBody>
      </p:sp>
      <p:sp>
        <p:nvSpPr>
          <p:cNvPr id="10" name="Slide Number Placeholder 5">
            <a:extLst>
              <a:ext uri="{FF2B5EF4-FFF2-40B4-BE49-F238E27FC236}">
                <a16:creationId xmlns:a16="http://schemas.microsoft.com/office/drawing/2014/main" id="{6CCA6249-8962-9949-96AE-7C11B8F0135F}"/>
              </a:ext>
            </a:extLst>
          </p:cNvPr>
          <p:cNvSpPr txBox="1">
            <a:spLocks/>
          </p:cNvSpPr>
          <p:nvPr userDrawn="1"/>
        </p:nvSpPr>
        <p:spPr>
          <a:xfrm>
            <a:off x="4700337" y="6400799"/>
            <a:ext cx="2743200" cy="291492"/>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0" i="0">
                <a:latin typeface="Trebuchet MS" panose="020B0703020202090204" pitchFamily="34" charset="0"/>
              </a:rPr>
              <a:t>Confidential – Internal Use Only</a:t>
            </a:r>
          </a:p>
        </p:txBody>
      </p:sp>
    </p:spTree>
    <p:extLst>
      <p:ext uri="{BB962C8B-B14F-4D97-AF65-F5344CB8AC3E}">
        <p14:creationId xmlns:p14="http://schemas.microsoft.com/office/powerpoint/2010/main" val="26897662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 Gra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2BF970B-3FB2-E84A-B70E-2F82C3C4236F}"/>
              </a:ext>
            </a:extLst>
          </p:cNvPr>
          <p:cNvSpPr/>
          <p:nvPr userDrawn="1"/>
        </p:nvSpPr>
        <p:spPr>
          <a:xfrm>
            <a:off x="1" y="1"/>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8460B3-6ACD-194D-9D44-C086FB470179}"/>
              </a:ext>
            </a:extLst>
          </p:cNvPr>
          <p:cNvSpPr>
            <a:spLocks noGrp="1"/>
          </p:cNvSpPr>
          <p:nvPr>
            <p:ph type="title" hasCustomPrompt="1"/>
          </p:nvPr>
        </p:nvSpPr>
        <p:spPr>
          <a:xfrm>
            <a:off x="577516" y="365125"/>
            <a:ext cx="10972800" cy="987019"/>
          </a:xfrm>
        </p:spPr>
        <p:txBody>
          <a:bodyPr/>
          <a:lstStyle>
            <a:lvl1pPr algn="l">
              <a:lnSpc>
                <a:spcPct val="80000"/>
              </a:lnSpc>
              <a:defRPr b="1" i="0">
                <a:solidFill>
                  <a:schemeClr val="accent1"/>
                </a:solidFill>
                <a:latin typeface="Trebuchet MS" panose="020B0703020202090204" pitchFamily="34" charset="0"/>
              </a:defRPr>
            </a:lvl1pPr>
          </a:lstStyle>
          <a:p>
            <a:r>
              <a:rPr lang="en-US"/>
              <a:t>Click to edit master title style</a:t>
            </a:r>
          </a:p>
        </p:txBody>
      </p:sp>
      <p:pic>
        <p:nvPicPr>
          <p:cNvPr id="7" name="Picture 6">
            <a:extLst>
              <a:ext uri="{FF2B5EF4-FFF2-40B4-BE49-F238E27FC236}">
                <a16:creationId xmlns:a16="http://schemas.microsoft.com/office/drawing/2014/main" id="{D6BAE6AD-B7D4-B04A-86FE-7779FC9A234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765651" y="6408817"/>
            <a:ext cx="206592" cy="275456"/>
          </a:xfrm>
          <a:prstGeom prst="rect">
            <a:avLst/>
          </a:prstGeom>
        </p:spPr>
      </p:pic>
      <p:sp>
        <p:nvSpPr>
          <p:cNvPr id="9" name="Slide Number Placeholder 5">
            <a:extLst>
              <a:ext uri="{FF2B5EF4-FFF2-40B4-BE49-F238E27FC236}">
                <a16:creationId xmlns:a16="http://schemas.microsoft.com/office/drawing/2014/main" id="{F817CF6A-808E-8C4F-9BE1-507266848035}"/>
              </a:ext>
            </a:extLst>
          </p:cNvPr>
          <p:cNvSpPr>
            <a:spLocks noGrp="1"/>
          </p:cNvSpPr>
          <p:nvPr>
            <p:ph type="sldNum" sz="quarter" idx="4"/>
          </p:nvPr>
        </p:nvSpPr>
        <p:spPr>
          <a:xfrm>
            <a:off x="211015" y="6400799"/>
            <a:ext cx="2743200" cy="291492"/>
          </a:xfrm>
          <a:prstGeom prst="rect">
            <a:avLst/>
          </a:prstGeom>
        </p:spPr>
        <p:txBody>
          <a:bodyPr vert="horz" lIns="91440" tIns="45720" rIns="91440" bIns="45720" rtlCol="0" anchor="ctr"/>
          <a:lstStyle>
            <a:lvl1pPr algn="l">
              <a:defRPr sz="800">
                <a:solidFill>
                  <a:schemeClr val="bg2"/>
                </a:solidFill>
              </a:defRPr>
            </a:lvl1pPr>
          </a:lstStyle>
          <a:p>
            <a:fld id="{4BEAA09E-D67E-864E-8466-C38E88600C4F}" type="slidenum">
              <a:rPr lang="en-US" smtClean="0"/>
              <a:pPr/>
              <a:t>‹#›</a:t>
            </a:fld>
            <a:endParaRPr lang="en-US"/>
          </a:p>
        </p:txBody>
      </p:sp>
      <p:sp>
        <p:nvSpPr>
          <p:cNvPr id="10" name="Slide Number Placeholder 5">
            <a:extLst>
              <a:ext uri="{FF2B5EF4-FFF2-40B4-BE49-F238E27FC236}">
                <a16:creationId xmlns:a16="http://schemas.microsoft.com/office/drawing/2014/main" id="{6CCA6249-8962-9949-96AE-7C11B8F0135F}"/>
              </a:ext>
            </a:extLst>
          </p:cNvPr>
          <p:cNvSpPr txBox="1">
            <a:spLocks/>
          </p:cNvSpPr>
          <p:nvPr userDrawn="1"/>
        </p:nvSpPr>
        <p:spPr>
          <a:xfrm>
            <a:off x="4700337" y="6400799"/>
            <a:ext cx="2743200" cy="291492"/>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0" i="0">
                <a:latin typeface="Trebuchet MS" panose="020B0703020202090204" pitchFamily="34" charset="0"/>
              </a:rPr>
              <a:t>Confidential – Internal Use Only</a:t>
            </a:r>
          </a:p>
        </p:txBody>
      </p:sp>
    </p:spTree>
    <p:extLst>
      <p:ext uri="{BB962C8B-B14F-4D97-AF65-F5344CB8AC3E}">
        <p14:creationId xmlns:p14="http://schemas.microsoft.com/office/powerpoint/2010/main" val="32650646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ain Content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460B3-6ACD-194D-9D44-C086FB470179}"/>
              </a:ext>
            </a:extLst>
          </p:cNvPr>
          <p:cNvSpPr>
            <a:spLocks noGrp="1"/>
          </p:cNvSpPr>
          <p:nvPr>
            <p:ph type="title" hasCustomPrompt="1"/>
          </p:nvPr>
        </p:nvSpPr>
        <p:spPr>
          <a:xfrm>
            <a:off x="577516" y="365125"/>
            <a:ext cx="10972800" cy="987019"/>
          </a:xfrm>
        </p:spPr>
        <p:txBody>
          <a:bodyPr/>
          <a:lstStyle>
            <a:lvl1pPr algn="l">
              <a:lnSpc>
                <a:spcPct val="80000"/>
              </a:lnSpc>
              <a:defRPr b="1" i="0">
                <a:solidFill>
                  <a:schemeClr val="accent1"/>
                </a:solidFill>
                <a:latin typeface="Trebuchet MS" panose="020B0703020202090204" pitchFamily="34" charset="0"/>
              </a:defRPr>
            </a:lvl1pPr>
          </a:lstStyle>
          <a:p>
            <a:r>
              <a:rPr lang="en-US"/>
              <a:t>Click to edit master title style</a:t>
            </a:r>
          </a:p>
        </p:txBody>
      </p:sp>
      <p:pic>
        <p:nvPicPr>
          <p:cNvPr id="7" name="Picture 6">
            <a:extLst>
              <a:ext uri="{FF2B5EF4-FFF2-40B4-BE49-F238E27FC236}">
                <a16:creationId xmlns:a16="http://schemas.microsoft.com/office/drawing/2014/main" id="{D6BAE6AD-B7D4-B04A-86FE-7779FC9A234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765651" y="6408817"/>
            <a:ext cx="206592" cy="275456"/>
          </a:xfrm>
          <a:prstGeom prst="rect">
            <a:avLst/>
          </a:prstGeom>
        </p:spPr>
      </p:pic>
      <p:sp>
        <p:nvSpPr>
          <p:cNvPr id="9" name="Slide Number Placeholder 5">
            <a:extLst>
              <a:ext uri="{FF2B5EF4-FFF2-40B4-BE49-F238E27FC236}">
                <a16:creationId xmlns:a16="http://schemas.microsoft.com/office/drawing/2014/main" id="{F817CF6A-808E-8C4F-9BE1-507266848035}"/>
              </a:ext>
            </a:extLst>
          </p:cNvPr>
          <p:cNvSpPr>
            <a:spLocks noGrp="1"/>
          </p:cNvSpPr>
          <p:nvPr>
            <p:ph type="sldNum" sz="quarter" idx="4"/>
          </p:nvPr>
        </p:nvSpPr>
        <p:spPr>
          <a:xfrm>
            <a:off x="211015" y="6400799"/>
            <a:ext cx="2743200" cy="291492"/>
          </a:xfrm>
          <a:prstGeom prst="rect">
            <a:avLst/>
          </a:prstGeom>
        </p:spPr>
        <p:txBody>
          <a:bodyPr vert="horz" lIns="91440" tIns="45720" rIns="91440" bIns="45720" rtlCol="0" anchor="ctr"/>
          <a:lstStyle>
            <a:lvl1pPr algn="l">
              <a:defRPr sz="800">
                <a:solidFill>
                  <a:schemeClr val="bg2"/>
                </a:solidFill>
              </a:defRPr>
            </a:lvl1pPr>
          </a:lstStyle>
          <a:p>
            <a:fld id="{4BEAA09E-D67E-864E-8466-C38E88600C4F}" type="slidenum">
              <a:rPr lang="en-US" smtClean="0"/>
              <a:pPr/>
              <a:t>‹#›</a:t>
            </a:fld>
            <a:endParaRPr lang="en-US"/>
          </a:p>
        </p:txBody>
      </p:sp>
      <p:sp>
        <p:nvSpPr>
          <p:cNvPr id="10" name="Slide Number Placeholder 5">
            <a:extLst>
              <a:ext uri="{FF2B5EF4-FFF2-40B4-BE49-F238E27FC236}">
                <a16:creationId xmlns:a16="http://schemas.microsoft.com/office/drawing/2014/main" id="{6CCA6249-8962-9949-96AE-7C11B8F0135F}"/>
              </a:ext>
            </a:extLst>
          </p:cNvPr>
          <p:cNvSpPr txBox="1">
            <a:spLocks/>
          </p:cNvSpPr>
          <p:nvPr userDrawn="1"/>
        </p:nvSpPr>
        <p:spPr>
          <a:xfrm>
            <a:off x="4700337" y="6400799"/>
            <a:ext cx="2743200" cy="291492"/>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0" i="0">
                <a:latin typeface="Trebuchet MS" panose="020B0703020202090204" pitchFamily="34" charset="0"/>
              </a:rPr>
              <a:t>Confidential – Internal Use Only</a:t>
            </a:r>
          </a:p>
        </p:txBody>
      </p:sp>
      <p:sp>
        <p:nvSpPr>
          <p:cNvPr id="12" name="Text Placeholder 4">
            <a:extLst>
              <a:ext uri="{FF2B5EF4-FFF2-40B4-BE49-F238E27FC236}">
                <a16:creationId xmlns:a16="http://schemas.microsoft.com/office/drawing/2014/main" id="{1C43CB4D-4DC3-CAD8-F3C3-6D384B568E9B}"/>
              </a:ext>
            </a:extLst>
          </p:cNvPr>
          <p:cNvSpPr>
            <a:spLocks noGrp="1"/>
          </p:cNvSpPr>
          <p:nvPr>
            <p:ph type="body" sz="quarter" idx="10"/>
          </p:nvPr>
        </p:nvSpPr>
        <p:spPr>
          <a:xfrm>
            <a:off x="585537" y="1473428"/>
            <a:ext cx="10972800" cy="4256495"/>
          </a:xfrm>
        </p:spPr>
        <p:txBody>
          <a:bodyPr/>
          <a:lstStyle>
            <a:lvl3pPr>
              <a:defRPr sz="1050"/>
            </a:lvl3pPr>
            <a:lvl4pPr>
              <a:defRPr sz="1050" b="0" i="0">
                <a:latin typeface="Trebuchet MS" panose="020B0703020202090204" pitchFamily="34" charset="0"/>
              </a:defRPr>
            </a:lvl4pPr>
            <a:lvl5pPr>
              <a:defRPr sz="1050" b="0" i="0">
                <a:latin typeface="Trebuchet MS" panose="020B070302020209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67793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ain Content - Gra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2BF970B-3FB2-E84A-B70E-2F82C3C4236F}"/>
              </a:ext>
            </a:extLst>
          </p:cNvPr>
          <p:cNvSpPr/>
          <p:nvPr userDrawn="1"/>
        </p:nvSpPr>
        <p:spPr>
          <a:xfrm>
            <a:off x="1" y="1"/>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8460B3-6ACD-194D-9D44-C086FB470179}"/>
              </a:ext>
            </a:extLst>
          </p:cNvPr>
          <p:cNvSpPr>
            <a:spLocks noGrp="1"/>
          </p:cNvSpPr>
          <p:nvPr>
            <p:ph type="title" hasCustomPrompt="1"/>
          </p:nvPr>
        </p:nvSpPr>
        <p:spPr>
          <a:xfrm>
            <a:off x="577516" y="365125"/>
            <a:ext cx="10972800" cy="987019"/>
          </a:xfrm>
        </p:spPr>
        <p:txBody>
          <a:bodyPr/>
          <a:lstStyle>
            <a:lvl1pPr algn="l">
              <a:lnSpc>
                <a:spcPct val="80000"/>
              </a:lnSpc>
              <a:defRPr b="1" i="0">
                <a:solidFill>
                  <a:schemeClr val="accent1"/>
                </a:solidFill>
                <a:latin typeface="Trebuchet MS" panose="020B0703020202090204" pitchFamily="34" charset="0"/>
              </a:defRPr>
            </a:lvl1pPr>
          </a:lstStyle>
          <a:p>
            <a:r>
              <a:rPr lang="en-US"/>
              <a:t>Click to edit master title style</a:t>
            </a:r>
          </a:p>
        </p:txBody>
      </p:sp>
      <p:pic>
        <p:nvPicPr>
          <p:cNvPr id="7" name="Picture 6">
            <a:extLst>
              <a:ext uri="{FF2B5EF4-FFF2-40B4-BE49-F238E27FC236}">
                <a16:creationId xmlns:a16="http://schemas.microsoft.com/office/drawing/2014/main" id="{D6BAE6AD-B7D4-B04A-86FE-7779FC9A234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765651" y="6408817"/>
            <a:ext cx="206592" cy="275456"/>
          </a:xfrm>
          <a:prstGeom prst="rect">
            <a:avLst/>
          </a:prstGeom>
        </p:spPr>
      </p:pic>
      <p:sp>
        <p:nvSpPr>
          <p:cNvPr id="9" name="Slide Number Placeholder 5">
            <a:extLst>
              <a:ext uri="{FF2B5EF4-FFF2-40B4-BE49-F238E27FC236}">
                <a16:creationId xmlns:a16="http://schemas.microsoft.com/office/drawing/2014/main" id="{F817CF6A-808E-8C4F-9BE1-507266848035}"/>
              </a:ext>
            </a:extLst>
          </p:cNvPr>
          <p:cNvSpPr>
            <a:spLocks noGrp="1"/>
          </p:cNvSpPr>
          <p:nvPr>
            <p:ph type="sldNum" sz="quarter" idx="4"/>
          </p:nvPr>
        </p:nvSpPr>
        <p:spPr>
          <a:xfrm>
            <a:off x="211015" y="6400799"/>
            <a:ext cx="2743200" cy="291492"/>
          </a:xfrm>
          <a:prstGeom prst="rect">
            <a:avLst/>
          </a:prstGeom>
        </p:spPr>
        <p:txBody>
          <a:bodyPr vert="horz" lIns="91440" tIns="45720" rIns="91440" bIns="45720" rtlCol="0" anchor="ctr"/>
          <a:lstStyle>
            <a:lvl1pPr algn="l">
              <a:defRPr sz="800">
                <a:solidFill>
                  <a:schemeClr val="bg2"/>
                </a:solidFill>
              </a:defRPr>
            </a:lvl1pPr>
          </a:lstStyle>
          <a:p>
            <a:fld id="{4BEAA09E-D67E-864E-8466-C38E88600C4F}" type="slidenum">
              <a:rPr lang="en-US" smtClean="0"/>
              <a:pPr/>
              <a:t>‹#›</a:t>
            </a:fld>
            <a:endParaRPr lang="en-US"/>
          </a:p>
        </p:txBody>
      </p:sp>
      <p:sp>
        <p:nvSpPr>
          <p:cNvPr id="10" name="Slide Number Placeholder 5">
            <a:extLst>
              <a:ext uri="{FF2B5EF4-FFF2-40B4-BE49-F238E27FC236}">
                <a16:creationId xmlns:a16="http://schemas.microsoft.com/office/drawing/2014/main" id="{6CCA6249-8962-9949-96AE-7C11B8F0135F}"/>
              </a:ext>
            </a:extLst>
          </p:cNvPr>
          <p:cNvSpPr txBox="1">
            <a:spLocks/>
          </p:cNvSpPr>
          <p:nvPr userDrawn="1"/>
        </p:nvSpPr>
        <p:spPr>
          <a:xfrm>
            <a:off x="4700337" y="6400799"/>
            <a:ext cx="2743200" cy="291492"/>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0" i="0">
                <a:latin typeface="Trebuchet MS" panose="020B0703020202090204" pitchFamily="34" charset="0"/>
              </a:rPr>
              <a:t>Confidential – Internal Use Only</a:t>
            </a:r>
          </a:p>
        </p:txBody>
      </p:sp>
      <p:sp>
        <p:nvSpPr>
          <p:cNvPr id="12" name="Text Placeholder 4">
            <a:extLst>
              <a:ext uri="{FF2B5EF4-FFF2-40B4-BE49-F238E27FC236}">
                <a16:creationId xmlns:a16="http://schemas.microsoft.com/office/drawing/2014/main" id="{1C43CB4D-4DC3-CAD8-F3C3-6D384B568E9B}"/>
              </a:ext>
            </a:extLst>
          </p:cNvPr>
          <p:cNvSpPr>
            <a:spLocks noGrp="1"/>
          </p:cNvSpPr>
          <p:nvPr>
            <p:ph type="body" sz="quarter" idx="10"/>
          </p:nvPr>
        </p:nvSpPr>
        <p:spPr>
          <a:xfrm>
            <a:off x="585537" y="1473428"/>
            <a:ext cx="10972800" cy="4256495"/>
          </a:xfrm>
        </p:spPr>
        <p:txBody>
          <a:bodyPr/>
          <a:lstStyle>
            <a:lvl3pPr>
              <a:defRPr sz="1050"/>
            </a:lvl3pPr>
            <a:lvl4pPr>
              <a:defRPr sz="1050" b="0" i="0">
                <a:latin typeface="Trebuchet MS" panose="020B0703020202090204" pitchFamily="34" charset="0"/>
              </a:defRPr>
            </a:lvl4pPr>
            <a:lvl5pPr>
              <a:defRPr sz="1050" b="0" i="0">
                <a:latin typeface="Trebuchet MS" panose="020B070302020209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07263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Left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460B3-6ACD-194D-9D44-C086FB470179}"/>
              </a:ext>
            </a:extLst>
          </p:cNvPr>
          <p:cNvSpPr>
            <a:spLocks noGrp="1"/>
          </p:cNvSpPr>
          <p:nvPr>
            <p:ph type="title" hasCustomPrompt="1"/>
          </p:nvPr>
        </p:nvSpPr>
        <p:spPr>
          <a:xfrm>
            <a:off x="577516" y="365125"/>
            <a:ext cx="10972800" cy="987019"/>
          </a:xfrm>
        </p:spPr>
        <p:txBody>
          <a:bodyPr/>
          <a:lstStyle>
            <a:lvl1pPr algn="l">
              <a:lnSpc>
                <a:spcPct val="80000"/>
              </a:lnSpc>
              <a:defRPr b="1" i="0">
                <a:solidFill>
                  <a:schemeClr val="accent1"/>
                </a:solidFill>
                <a:latin typeface="Trebuchet MS" panose="020B0703020202090204" pitchFamily="34" charset="0"/>
              </a:defRPr>
            </a:lvl1pPr>
          </a:lstStyle>
          <a:p>
            <a:r>
              <a:rPr lang="en-US"/>
              <a:t>Click to edit master title style</a:t>
            </a:r>
          </a:p>
        </p:txBody>
      </p:sp>
      <p:pic>
        <p:nvPicPr>
          <p:cNvPr id="7" name="Picture 6">
            <a:extLst>
              <a:ext uri="{FF2B5EF4-FFF2-40B4-BE49-F238E27FC236}">
                <a16:creationId xmlns:a16="http://schemas.microsoft.com/office/drawing/2014/main" id="{D6BAE6AD-B7D4-B04A-86FE-7779FC9A234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765651" y="6408817"/>
            <a:ext cx="206592" cy="275456"/>
          </a:xfrm>
          <a:prstGeom prst="rect">
            <a:avLst/>
          </a:prstGeom>
        </p:spPr>
      </p:pic>
      <p:sp>
        <p:nvSpPr>
          <p:cNvPr id="9" name="Slide Number Placeholder 5">
            <a:extLst>
              <a:ext uri="{FF2B5EF4-FFF2-40B4-BE49-F238E27FC236}">
                <a16:creationId xmlns:a16="http://schemas.microsoft.com/office/drawing/2014/main" id="{F817CF6A-808E-8C4F-9BE1-507266848035}"/>
              </a:ext>
            </a:extLst>
          </p:cNvPr>
          <p:cNvSpPr>
            <a:spLocks noGrp="1"/>
          </p:cNvSpPr>
          <p:nvPr>
            <p:ph type="sldNum" sz="quarter" idx="4"/>
          </p:nvPr>
        </p:nvSpPr>
        <p:spPr>
          <a:xfrm>
            <a:off x="211015" y="6400799"/>
            <a:ext cx="2743200" cy="291492"/>
          </a:xfrm>
          <a:prstGeom prst="rect">
            <a:avLst/>
          </a:prstGeom>
        </p:spPr>
        <p:txBody>
          <a:bodyPr vert="horz" lIns="91440" tIns="45720" rIns="91440" bIns="45720" rtlCol="0" anchor="ctr"/>
          <a:lstStyle>
            <a:lvl1pPr algn="l">
              <a:defRPr sz="800">
                <a:solidFill>
                  <a:schemeClr val="bg2"/>
                </a:solidFill>
              </a:defRPr>
            </a:lvl1pPr>
          </a:lstStyle>
          <a:p>
            <a:fld id="{4BEAA09E-D67E-864E-8466-C38E88600C4F}" type="slidenum">
              <a:rPr lang="en-US" smtClean="0"/>
              <a:pPr/>
              <a:t>‹#›</a:t>
            </a:fld>
            <a:endParaRPr lang="en-US"/>
          </a:p>
        </p:txBody>
      </p:sp>
      <p:sp>
        <p:nvSpPr>
          <p:cNvPr id="10" name="Slide Number Placeholder 5">
            <a:extLst>
              <a:ext uri="{FF2B5EF4-FFF2-40B4-BE49-F238E27FC236}">
                <a16:creationId xmlns:a16="http://schemas.microsoft.com/office/drawing/2014/main" id="{6CCA6249-8962-9949-96AE-7C11B8F0135F}"/>
              </a:ext>
            </a:extLst>
          </p:cNvPr>
          <p:cNvSpPr txBox="1">
            <a:spLocks/>
          </p:cNvSpPr>
          <p:nvPr userDrawn="1"/>
        </p:nvSpPr>
        <p:spPr>
          <a:xfrm>
            <a:off x="4700337" y="6400799"/>
            <a:ext cx="2743200" cy="291492"/>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0" i="0">
                <a:latin typeface="Trebuchet MS" panose="020B0703020202090204" pitchFamily="34" charset="0"/>
              </a:rPr>
              <a:t>Confidential – Internal Use Only</a:t>
            </a:r>
          </a:p>
        </p:txBody>
      </p:sp>
      <p:sp>
        <p:nvSpPr>
          <p:cNvPr id="12" name="Text Placeholder 4">
            <a:extLst>
              <a:ext uri="{FF2B5EF4-FFF2-40B4-BE49-F238E27FC236}">
                <a16:creationId xmlns:a16="http://schemas.microsoft.com/office/drawing/2014/main" id="{1C43CB4D-4DC3-CAD8-F3C3-6D384B568E9B}"/>
              </a:ext>
            </a:extLst>
          </p:cNvPr>
          <p:cNvSpPr>
            <a:spLocks noGrp="1"/>
          </p:cNvSpPr>
          <p:nvPr>
            <p:ph type="body" sz="quarter" idx="10"/>
          </p:nvPr>
        </p:nvSpPr>
        <p:spPr>
          <a:xfrm>
            <a:off x="585537" y="1473428"/>
            <a:ext cx="4963925" cy="4256495"/>
          </a:xfrm>
        </p:spPr>
        <p:txBody>
          <a:bodyPr/>
          <a:lstStyle>
            <a:lvl3pPr>
              <a:defRPr sz="1050"/>
            </a:lvl3pPr>
            <a:lvl4pPr>
              <a:defRPr sz="1050" b="0" i="0">
                <a:latin typeface="Trebuchet MS" panose="020B0703020202090204" pitchFamily="34" charset="0"/>
              </a:defRPr>
            </a:lvl4pPr>
            <a:lvl5pPr>
              <a:defRPr sz="1050" b="0" i="0">
                <a:latin typeface="Trebuchet MS" panose="020B070302020209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05552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Left - Gra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14038CC-0F76-FCAA-930D-1B0DCBB9148A}"/>
              </a:ext>
            </a:extLst>
          </p:cNvPr>
          <p:cNvSpPr/>
          <p:nvPr userDrawn="1"/>
        </p:nvSpPr>
        <p:spPr>
          <a:xfrm>
            <a:off x="1" y="1"/>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8460B3-6ACD-194D-9D44-C086FB470179}"/>
              </a:ext>
            </a:extLst>
          </p:cNvPr>
          <p:cNvSpPr>
            <a:spLocks noGrp="1"/>
          </p:cNvSpPr>
          <p:nvPr>
            <p:ph type="title" hasCustomPrompt="1"/>
          </p:nvPr>
        </p:nvSpPr>
        <p:spPr>
          <a:xfrm>
            <a:off x="577516" y="365125"/>
            <a:ext cx="10972800" cy="987019"/>
          </a:xfrm>
        </p:spPr>
        <p:txBody>
          <a:bodyPr/>
          <a:lstStyle>
            <a:lvl1pPr algn="l">
              <a:lnSpc>
                <a:spcPct val="80000"/>
              </a:lnSpc>
              <a:defRPr b="1" i="0">
                <a:solidFill>
                  <a:schemeClr val="accent1"/>
                </a:solidFill>
                <a:latin typeface="Trebuchet MS" panose="020B0703020202090204" pitchFamily="34" charset="0"/>
              </a:defRPr>
            </a:lvl1pPr>
          </a:lstStyle>
          <a:p>
            <a:r>
              <a:rPr lang="en-US"/>
              <a:t>Click to edit master title style</a:t>
            </a:r>
          </a:p>
        </p:txBody>
      </p:sp>
      <p:pic>
        <p:nvPicPr>
          <p:cNvPr id="7" name="Picture 6">
            <a:extLst>
              <a:ext uri="{FF2B5EF4-FFF2-40B4-BE49-F238E27FC236}">
                <a16:creationId xmlns:a16="http://schemas.microsoft.com/office/drawing/2014/main" id="{D6BAE6AD-B7D4-B04A-86FE-7779FC9A234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765651" y="6408817"/>
            <a:ext cx="206592" cy="275456"/>
          </a:xfrm>
          <a:prstGeom prst="rect">
            <a:avLst/>
          </a:prstGeom>
        </p:spPr>
      </p:pic>
      <p:sp>
        <p:nvSpPr>
          <p:cNvPr id="9" name="Slide Number Placeholder 5">
            <a:extLst>
              <a:ext uri="{FF2B5EF4-FFF2-40B4-BE49-F238E27FC236}">
                <a16:creationId xmlns:a16="http://schemas.microsoft.com/office/drawing/2014/main" id="{F817CF6A-808E-8C4F-9BE1-507266848035}"/>
              </a:ext>
            </a:extLst>
          </p:cNvPr>
          <p:cNvSpPr>
            <a:spLocks noGrp="1"/>
          </p:cNvSpPr>
          <p:nvPr>
            <p:ph type="sldNum" sz="quarter" idx="4"/>
          </p:nvPr>
        </p:nvSpPr>
        <p:spPr>
          <a:xfrm>
            <a:off x="211015" y="6400799"/>
            <a:ext cx="2743200" cy="291492"/>
          </a:xfrm>
          <a:prstGeom prst="rect">
            <a:avLst/>
          </a:prstGeom>
        </p:spPr>
        <p:txBody>
          <a:bodyPr vert="horz" lIns="91440" tIns="45720" rIns="91440" bIns="45720" rtlCol="0" anchor="ctr"/>
          <a:lstStyle>
            <a:lvl1pPr algn="l">
              <a:defRPr sz="800">
                <a:solidFill>
                  <a:schemeClr val="bg2"/>
                </a:solidFill>
              </a:defRPr>
            </a:lvl1pPr>
          </a:lstStyle>
          <a:p>
            <a:fld id="{4BEAA09E-D67E-864E-8466-C38E88600C4F}" type="slidenum">
              <a:rPr lang="en-US" smtClean="0"/>
              <a:pPr/>
              <a:t>‹#›</a:t>
            </a:fld>
            <a:endParaRPr lang="en-US"/>
          </a:p>
        </p:txBody>
      </p:sp>
      <p:sp>
        <p:nvSpPr>
          <p:cNvPr id="10" name="Slide Number Placeholder 5">
            <a:extLst>
              <a:ext uri="{FF2B5EF4-FFF2-40B4-BE49-F238E27FC236}">
                <a16:creationId xmlns:a16="http://schemas.microsoft.com/office/drawing/2014/main" id="{6CCA6249-8962-9949-96AE-7C11B8F0135F}"/>
              </a:ext>
            </a:extLst>
          </p:cNvPr>
          <p:cNvSpPr txBox="1">
            <a:spLocks/>
          </p:cNvSpPr>
          <p:nvPr userDrawn="1"/>
        </p:nvSpPr>
        <p:spPr>
          <a:xfrm>
            <a:off x="4700337" y="6400799"/>
            <a:ext cx="2743200" cy="291492"/>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0" i="0">
                <a:latin typeface="Trebuchet MS" panose="020B0703020202090204" pitchFamily="34" charset="0"/>
              </a:rPr>
              <a:t>Confidential – Internal Use Only</a:t>
            </a:r>
          </a:p>
        </p:txBody>
      </p:sp>
      <p:sp>
        <p:nvSpPr>
          <p:cNvPr id="12" name="Text Placeholder 4">
            <a:extLst>
              <a:ext uri="{FF2B5EF4-FFF2-40B4-BE49-F238E27FC236}">
                <a16:creationId xmlns:a16="http://schemas.microsoft.com/office/drawing/2014/main" id="{1C43CB4D-4DC3-CAD8-F3C3-6D384B568E9B}"/>
              </a:ext>
            </a:extLst>
          </p:cNvPr>
          <p:cNvSpPr>
            <a:spLocks noGrp="1"/>
          </p:cNvSpPr>
          <p:nvPr>
            <p:ph type="body" sz="quarter" idx="10"/>
          </p:nvPr>
        </p:nvSpPr>
        <p:spPr>
          <a:xfrm>
            <a:off x="585537" y="1473428"/>
            <a:ext cx="4963925" cy="4256495"/>
          </a:xfrm>
        </p:spPr>
        <p:txBody>
          <a:bodyPr/>
          <a:lstStyle>
            <a:lvl3pPr>
              <a:defRPr sz="1050"/>
            </a:lvl3pPr>
            <a:lvl4pPr>
              <a:defRPr sz="1050" b="0" i="0">
                <a:latin typeface="Trebuchet MS" panose="020B0703020202090204" pitchFamily="34" charset="0"/>
              </a:defRPr>
            </a:lvl4pPr>
            <a:lvl5pPr>
              <a:defRPr sz="1050" b="0" i="0">
                <a:latin typeface="Trebuchet MS" panose="020B070302020209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06919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 Columns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460B3-6ACD-194D-9D44-C086FB470179}"/>
              </a:ext>
            </a:extLst>
          </p:cNvPr>
          <p:cNvSpPr>
            <a:spLocks noGrp="1"/>
          </p:cNvSpPr>
          <p:nvPr>
            <p:ph type="title" hasCustomPrompt="1"/>
          </p:nvPr>
        </p:nvSpPr>
        <p:spPr>
          <a:xfrm>
            <a:off x="577516" y="365125"/>
            <a:ext cx="10972800" cy="987019"/>
          </a:xfrm>
        </p:spPr>
        <p:txBody>
          <a:bodyPr/>
          <a:lstStyle>
            <a:lvl1pPr algn="l">
              <a:lnSpc>
                <a:spcPct val="80000"/>
              </a:lnSpc>
              <a:defRPr b="1" i="0">
                <a:solidFill>
                  <a:schemeClr val="accent1"/>
                </a:solidFill>
                <a:latin typeface="Trebuchet MS" panose="020B0703020202090204" pitchFamily="34" charset="0"/>
              </a:defRPr>
            </a:lvl1pPr>
          </a:lstStyle>
          <a:p>
            <a:r>
              <a:rPr lang="en-US"/>
              <a:t>Click to edit master title style</a:t>
            </a:r>
          </a:p>
        </p:txBody>
      </p:sp>
      <p:pic>
        <p:nvPicPr>
          <p:cNvPr id="7" name="Picture 6">
            <a:extLst>
              <a:ext uri="{FF2B5EF4-FFF2-40B4-BE49-F238E27FC236}">
                <a16:creationId xmlns:a16="http://schemas.microsoft.com/office/drawing/2014/main" id="{D6BAE6AD-B7D4-B04A-86FE-7779FC9A234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765651" y="6408817"/>
            <a:ext cx="206592" cy="275456"/>
          </a:xfrm>
          <a:prstGeom prst="rect">
            <a:avLst/>
          </a:prstGeom>
        </p:spPr>
      </p:pic>
      <p:sp>
        <p:nvSpPr>
          <p:cNvPr id="9" name="Slide Number Placeholder 5">
            <a:extLst>
              <a:ext uri="{FF2B5EF4-FFF2-40B4-BE49-F238E27FC236}">
                <a16:creationId xmlns:a16="http://schemas.microsoft.com/office/drawing/2014/main" id="{F817CF6A-808E-8C4F-9BE1-507266848035}"/>
              </a:ext>
            </a:extLst>
          </p:cNvPr>
          <p:cNvSpPr>
            <a:spLocks noGrp="1"/>
          </p:cNvSpPr>
          <p:nvPr>
            <p:ph type="sldNum" sz="quarter" idx="4"/>
          </p:nvPr>
        </p:nvSpPr>
        <p:spPr>
          <a:xfrm>
            <a:off x="211015" y="6400799"/>
            <a:ext cx="2743200" cy="291492"/>
          </a:xfrm>
          <a:prstGeom prst="rect">
            <a:avLst/>
          </a:prstGeom>
        </p:spPr>
        <p:txBody>
          <a:bodyPr vert="horz" lIns="91440" tIns="45720" rIns="91440" bIns="45720" rtlCol="0" anchor="ctr"/>
          <a:lstStyle>
            <a:lvl1pPr algn="l">
              <a:defRPr sz="800">
                <a:solidFill>
                  <a:schemeClr val="bg2"/>
                </a:solidFill>
              </a:defRPr>
            </a:lvl1pPr>
          </a:lstStyle>
          <a:p>
            <a:fld id="{4BEAA09E-D67E-864E-8466-C38E88600C4F}" type="slidenum">
              <a:rPr lang="en-US" smtClean="0"/>
              <a:pPr/>
              <a:t>‹#›</a:t>
            </a:fld>
            <a:endParaRPr lang="en-US"/>
          </a:p>
        </p:txBody>
      </p:sp>
      <p:sp>
        <p:nvSpPr>
          <p:cNvPr id="10" name="Slide Number Placeholder 5">
            <a:extLst>
              <a:ext uri="{FF2B5EF4-FFF2-40B4-BE49-F238E27FC236}">
                <a16:creationId xmlns:a16="http://schemas.microsoft.com/office/drawing/2014/main" id="{6CCA6249-8962-9949-96AE-7C11B8F0135F}"/>
              </a:ext>
            </a:extLst>
          </p:cNvPr>
          <p:cNvSpPr txBox="1">
            <a:spLocks/>
          </p:cNvSpPr>
          <p:nvPr userDrawn="1"/>
        </p:nvSpPr>
        <p:spPr>
          <a:xfrm>
            <a:off x="4700337" y="6400799"/>
            <a:ext cx="2743200" cy="291492"/>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0" i="0">
                <a:latin typeface="Trebuchet MS" panose="020B0703020202090204" pitchFamily="34" charset="0"/>
              </a:rPr>
              <a:t>Confidential – Internal Use Only</a:t>
            </a:r>
          </a:p>
        </p:txBody>
      </p:sp>
      <p:sp>
        <p:nvSpPr>
          <p:cNvPr id="14" name="Text Placeholder 4">
            <a:extLst>
              <a:ext uri="{FF2B5EF4-FFF2-40B4-BE49-F238E27FC236}">
                <a16:creationId xmlns:a16="http://schemas.microsoft.com/office/drawing/2014/main" id="{04E599E4-24CA-8B40-E3BB-201AA20CFDF9}"/>
              </a:ext>
            </a:extLst>
          </p:cNvPr>
          <p:cNvSpPr>
            <a:spLocks noGrp="1"/>
          </p:cNvSpPr>
          <p:nvPr>
            <p:ph type="body" sz="quarter" idx="11"/>
          </p:nvPr>
        </p:nvSpPr>
        <p:spPr>
          <a:xfrm>
            <a:off x="577850" y="1717268"/>
            <a:ext cx="5040630" cy="4256495"/>
          </a:xfrm>
        </p:spPr>
        <p:txBody>
          <a:bodyPr/>
          <a:lstStyle>
            <a:lvl3pPr>
              <a:defRPr sz="1050"/>
            </a:lvl3pPr>
            <a:lvl4pPr>
              <a:defRPr sz="1050" b="0" i="0">
                <a:latin typeface="Trebuchet MS" panose="020B0703020202090204" pitchFamily="34" charset="0"/>
              </a:defRPr>
            </a:lvl4pPr>
            <a:lvl5pPr>
              <a:defRPr sz="1050" b="0" i="0">
                <a:latin typeface="Trebuchet MS" panose="020B070302020209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4">
            <a:extLst>
              <a:ext uri="{FF2B5EF4-FFF2-40B4-BE49-F238E27FC236}">
                <a16:creationId xmlns:a16="http://schemas.microsoft.com/office/drawing/2014/main" id="{07F3630C-ADDD-57DB-0C94-CC9E10885643}"/>
              </a:ext>
            </a:extLst>
          </p:cNvPr>
          <p:cNvSpPr>
            <a:spLocks noGrp="1"/>
          </p:cNvSpPr>
          <p:nvPr>
            <p:ph type="body" sz="quarter" idx="12"/>
          </p:nvPr>
        </p:nvSpPr>
        <p:spPr>
          <a:xfrm>
            <a:off x="6551930" y="1717268"/>
            <a:ext cx="5040630" cy="4256495"/>
          </a:xfrm>
        </p:spPr>
        <p:txBody>
          <a:bodyPr/>
          <a:lstStyle>
            <a:lvl3pPr>
              <a:defRPr sz="1050"/>
            </a:lvl3pPr>
            <a:lvl4pPr marL="1136332" marR="0" indent="-171450" algn="l" defTabSz="914400" rtl="0" eaLnBrk="1" fontAlgn="auto" latinLnBrk="0" hangingPunct="1">
              <a:lnSpc>
                <a:spcPct val="114000"/>
              </a:lnSpc>
              <a:spcBef>
                <a:spcPts val="0"/>
              </a:spcBef>
              <a:spcAft>
                <a:spcPts val="600"/>
              </a:spcAft>
              <a:buClr>
                <a:schemeClr val="tx2"/>
              </a:buClr>
              <a:buSzTx/>
              <a:buFont typeface="Apple Symbols" panose="02000000000000000000" pitchFamily="2" charset="-79"/>
              <a:buChar char="⎺"/>
              <a:tabLst/>
              <a:defRPr lang="en-US" sz="1050" b="0" i="0" kern="1600" spc="-50" baseline="0" dirty="0" smtClean="0">
                <a:solidFill>
                  <a:schemeClr val="tx1"/>
                </a:solidFill>
                <a:latin typeface="Trebuchet MS" panose="020B0703020202090204" pitchFamily="34" charset="0"/>
                <a:ea typeface="+mn-ea"/>
                <a:cs typeface="+mn-cs"/>
              </a:defRPr>
            </a:lvl4pPr>
            <a:lvl5pPr marL="1353503" marR="0" indent="-171450" algn="l" defTabSz="914400" rtl="0" eaLnBrk="1" fontAlgn="auto" latinLnBrk="0" hangingPunct="1">
              <a:lnSpc>
                <a:spcPct val="114000"/>
              </a:lnSpc>
              <a:spcBef>
                <a:spcPts val="0"/>
              </a:spcBef>
              <a:spcAft>
                <a:spcPts val="600"/>
              </a:spcAft>
              <a:buClr>
                <a:schemeClr val="tx2"/>
              </a:buClr>
              <a:buSzTx/>
              <a:buFont typeface="Apple Symbols" panose="02000000000000000000" pitchFamily="2" charset="-79"/>
              <a:buChar char="⎺"/>
              <a:tabLst/>
              <a:defRPr lang="en-US" sz="1050" b="0" i="0" kern="1600" spc="-50" baseline="0" dirty="0">
                <a:solidFill>
                  <a:schemeClr val="tx1"/>
                </a:solidFill>
                <a:latin typeface="Trebuchet MS" panose="020B0703020202090204"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27682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 Columns - Gra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2BF970B-3FB2-E84A-B70E-2F82C3C4236F}"/>
              </a:ext>
            </a:extLst>
          </p:cNvPr>
          <p:cNvSpPr/>
          <p:nvPr userDrawn="1"/>
        </p:nvSpPr>
        <p:spPr>
          <a:xfrm>
            <a:off x="1" y="1"/>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8460B3-6ACD-194D-9D44-C086FB470179}"/>
              </a:ext>
            </a:extLst>
          </p:cNvPr>
          <p:cNvSpPr>
            <a:spLocks noGrp="1"/>
          </p:cNvSpPr>
          <p:nvPr>
            <p:ph type="title" hasCustomPrompt="1"/>
          </p:nvPr>
        </p:nvSpPr>
        <p:spPr>
          <a:xfrm>
            <a:off x="577516" y="365125"/>
            <a:ext cx="10972800" cy="987019"/>
          </a:xfrm>
        </p:spPr>
        <p:txBody>
          <a:bodyPr/>
          <a:lstStyle>
            <a:lvl1pPr algn="l">
              <a:lnSpc>
                <a:spcPct val="80000"/>
              </a:lnSpc>
              <a:defRPr b="1" i="0">
                <a:solidFill>
                  <a:schemeClr val="accent1"/>
                </a:solidFill>
                <a:latin typeface="Trebuchet MS" panose="020B0703020202090204" pitchFamily="34" charset="0"/>
              </a:defRPr>
            </a:lvl1pPr>
          </a:lstStyle>
          <a:p>
            <a:r>
              <a:rPr lang="en-US"/>
              <a:t>Click to edit master title style</a:t>
            </a:r>
          </a:p>
        </p:txBody>
      </p:sp>
      <p:pic>
        <p:nvPicPr>
          <p:cNvPr id="7" name="Picture 6">
            <a:extLst>
              <a:ext uri="{FF2B5EF4-FFF2-40B4-BE49-F238E27FC236}">
                <a16:creationId xmlns:a16="http://schemas.microsoft.com/office/drawing/2014/main" id="{D6BAE6AD-B7D4-B04A-86FE-7779FC9A234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765651" y="6408817"/>
            <a:ext cx="206592" cy="275456"/>
          </a:xfrm>
          <a:prstGeom prst="rect">
            <a:avLst/>
          </a:prstGeom>
        </p:spPr>
      </p:pic>
      <p:sp>
        <p:nvSpPr>
          <p:cNvPr id="9" name="Slide Number Placeholder 5">
            <a:extLst>
              <a:ext uri="{FF2B5EF4-FFF2-40B4-BE49-F238E27FC236}">
                <a16:creationId xmlns:a16="http://schemas.microsoft.com/office/drawing/2014/main" id="{F817CF6A-808E-8C4F-9BE1-507266848035}"/>
              </a:ext>
            </a:extLst>
          </p:cNvPr>
          <p:cNvSpPr>
            <a:spLocks noGrp="1"/>
          </p:cNvSpPr>
          <p:nvPr>
            <p:ph type="sldNum" sz="quarter" idx="4"/>
          </p:nvPr>
        </p:nvSpPr>
        <p:spPr>
          <a:xfrm>
            <a:off x="211015" y="6400799"/>
            <a:ext cx="2743200" cy="291492"/>
          </a:xfrm>
          <a:prstGeom prst="rect">
            <a:avLst/>
          </a:prstGeom>
        </p:spPr>
        <p:txBody>
          <a:bodyPr vert="horz" lIns="91440" tIns="45720" rIns="91440" bIns="45720" rtlCol="0" anchor="ctr"/>
          <a:lstStyle>
            <a:lvl1pPr algn="l">
              <a:defRPr sz="800">
                <a:solidFill>
                  <a:schemeClr val="bg2"/>
                </a:solidFill>
              </a:defRPr>
            </a:lvl1pPr>
          </a:lstStyle>
          <a:p>
            <a:fld id="{4BEAA09E-D67E-864E-8466-C38E88600C4F}" type="slidenum">
              <a:rPr lang="en-US" smtClean="0"/>
              <a:pPr/>
              <a:t>‹#›</a:t>
            </a:fld>
            <a:endParaRPr lang="en-US"/>
          </a:p>
        </p:txBody>
      </p:sp>
      <p:sp>
        <p:nvSpPr>
          <p:cNvPr id="10" name="Slide Number Placeholder 5">
            <a:extLst>
              <a:ext uri="{FF2B5EF4-FFF2-40B4-BE49-F238E27FC236}">
                <a16:creationId xmlns:a16="http://schemas.microsoft.com/office/drawing/2014/main" id="{6CCA6249-8962-9949-96AE-7C11B8F0135F}"/>
              </a:ext>
            </a:extLst>
          </p:cNvPr>
          <p:cNvSpPr txBox="1">
            <a:spLocks/>
          </p:cNvSpPr>
          <p:nvPr userDrawn="1"/>
        </p:nvSpPr>
        <p:spPr>
          <a:xfrm>
            <a:off x="4700337" y="6400799"/>
            <a:ext cx="2743200" cy="291492"/>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0" i="0">
                <a:latin typeface="Trebuchet MS" panose="020B0703020202090204" pitchFamily="34" charset="0"/>
              </a:rPr>
              <a:t>Confidential – Internal Use Only</a:t>
            </a:r>
          </a:p>
        </p:txBody>
      </p:sp>
      <p:sp>
        <p:nvSpPr>
          <p:cNvPr id="14" name="Text Placeholder 4">
            <a:extLst>
              <a:ext uri="{FF2B5EF4-FFF2-40B4-BE49-F238E27FC236}">
                <a16:creationId xmlns:a16="http://schemas.microsoft.com/office/drawing/2014/main" id="{04E599E4-24CA-8B40-E3BB-201AA20CFDF9}"/>
              </a:ext>
            </a:extLst>
          </p:cNvPr>
          <p:cNvSpPr>
            <a:spLocks noGrp="1"/>
          </p:cNvSpPr>
          <p:nvPr>
            <p:ph type="body" sz="quarter" idx="11"/>
          </p:nvPr>
        </p:nvSpPr>
        <p:spPr>
          <a:xfrm>
            <a:off x="577850" y="1717268"/>
            <a:ext cx="5040630" cy="4256495"/>
          </a:xfrm>
        </p:spPr>
        <p:txBody>
          <a:bodyPr/>
          <a:lstStyle>
            <a:lvl3pPr>
              <a:defRPr sz="1050"/>
            </a:lvl3pPr>
            <a:lvl4pPr>
              <a:defRPr sz="1050" b="0" i="0">
                <a:latin typeface="Trebuchet MS" panose="020B0703020202090204" pitchFamily="34" charset="0"/>
              </a:defRPr>
            </a:lvl4pPr>
            <a:lvl5pPr>
              <a:defRPr sz="1050" b="0" i="0">
                <a:latin typeface="Trebuchet MS" panose="020B070302020209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4">
            <a:extLst>
              <a:ext uri="{FF2B5EF4-FFF2-40B4-BE49-F238E27FC236}">
                <a16:creationId xmlns:a16="http://schemas.microsoft.com/office/drawing/2014/main" id="{07F3630C-ADDD-57DB-0C94-CC9E10885643}"/>
              </a:ext>
            </a:extLst>
          </p:cNvPr>
          <p:cNvSpPr>
            <a:spLocks noGrp="1"/>
          </p:cNvSpPr>
          <p:nvPr>
            <p:ph type="body" sz="quarter" idx="12"/>
          </p:nvPr>
        </p:nvSpPr>
        <p:spPr>
          <a:xfrm>
            <a:off x="6551930" y="1717268"/>
            <a:ext cx="5040630" cy="4256495"/>
          </a:xfrm>
        </p:spPr>
        <p:txBody>
          <a:bodyPr/>
          <a:lstStyle>
            <a:lvl3pPr>
              <a:defRPr sz="1050"/>
            </a:lvl3pPr>
            <a:lvl4pPr marL="1136332" marR="0" indent="-171450" algn="l" defTabSz="914400" rtl="0" eaLnBrk="1" fontAlgn="auto" latinLnBrk="0" hangingPunct="1">
              <a:lnSpc>
                <a:spcPct val="114000"/>
              </a:lnSpc>
              <a:spcBef>
                <a:spcPts val="0"/>
              </a:spcBef>
              <a:spcAft>
                <a:spcPts val="600"/>
              </a:spcAft>
              <a:buClr>
                <a:schemeClr val="tx2"/>
              </a:buClr>
              <a:buSzTx/>
              <a:buFont typeface="Apple Symbols" panose="02000000000000000000" pitchFamily="2" charset="-79"/>
              <a:buChar char="⎺"/>
              <a:tabLst/>
              <a:defRPr lang="en-US" sz="1050" b="0" i="0" kern="1600" spc="-50" baseline="0" dirty="0" smtClean="0">
                <a:solidFill>
                  <a:schemeClr val="tx1"/>
                </a:solidFill>
                <a:latin typeface="Trebuchet MS" panose="020B0703020202090204" pitchFamily="34" charset="0"/>
                <a:ea typeface="+mn-ea"/>
                <a:cs typeface="+mn-cs"/>
              </a:defRPr>
            </a:lvl4pPr>
            <a:lvl5pPr marL="1353503" marR="0" indent="-171450" algn="l" defTabSz="914400" rtl="0" eaLnBrk="1" fontAlgn="auto" latinLnBrk="0" hangingPunct="1">
              <a:lnSpc>
                <a:spcPct val="114000"/>
              </a:lnSpc>
              <a:spcBef>
                <a:spcPts val="0"/>
              </a:spcBef>
              <a:spcAft>
                <a:spcPts val="600"/>
              </a:spcAft>
              <a:buClr>
                <a:schemeClr val="tx2"/>
              </a:buClr>
              <a:buSzTx/>
              <a:buFont typeface="Apple Symbols" panose="02000000000000000000" pitchFamily="2" charset="-79"/>
              <a:buChar char="⎺"/>
              <a:tabLst/>
              <a:defRPr lang="en-US" sz="1050" b="0" i="0" kern="1600" spc="-50" baseline="0" dirty="0">
                <a:solidFill>
                  <a:schemeClr val="tx1"/>
                </a:solidFill>
                <a:latin typeface="Trebuchet MS" panose="020B0703020202090204"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92970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 Columns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460B3-6ACD-194D-9D44-C086FB470179}"/>
              </a:ext>
            </a:extLst>
          </p:cNvPr>
          <p:cNvSpPr>
            <a:spLocks noGrp="1"/>
          </p:cNvSpPr>
          <p:nvPr>
            <p:ph type="title" hasCustomPrompt="1"/>
          </p:nvPr>
        </p:nvSpPr>
        <p:spPr>
          <a:xfrm>
            <a:off x="577516" y="365125"/>
            <a:ext cx="10972800" cy="987019"/>
          </a:xfrm>
        </p:spPr>
        <p:txBody>
          <a:bodyPr/>
          <a:lstStyle>
            <a:lvl1pPr algn="l">
              <a:lnSpc>
                <a:spcPct val="80000"/>
              </a:lnSpc>
              <a:defRPr b="1" i="0">
                <a:solidFill>
                  <a:schemeClr val="accent1"/>
                </a:solidFill>
                <a:latin typeface="Trebuchet MS" panose="020B0703020202090204" pitchFamily="34" charset="0"/>
              </a:defRPr>
            </a:lvl1pPr>
          </a:lstStyle>
          <a:p>
            <a:r>
              <a:rPr lang="en-US"/>
              <a:t>Click to edit master title style</a:t>
            </a:r>
          </a:p>
        </p:txBody>
      </p:sp>
      <p:pic>
        <p:nvPicPr>
          <p:cNvPr id="7" name="Picture 6">
            <a:extLst>
              <a:ext uri="{FF2B5EF4-FFF2-40B4-BE49-F238E27FC236}">
                <a16:creationId xmlns:a16="http://schemas.microsoft.com/office/drawing/2014/main" id="{D6BAE6AD-B7D4-B04A-86FE-7779FC9A234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765651" y="6408817"/>
            <a:ext cx="206592" cy="275456"/>
          </a:xfrm>
          <a:prstGeom prst="rect">
            <a:avLst/>
          </a:prstGeom>
        </p:spPr>
      </p:pic>
      <p:sp>
        <p:nvSpPr>
          <p:cNvPr id="9" name="Slide Number Placeholder 5">
            <a:extLst>
              <a:ext uri="{FF2B5EF4-FFF2-40B4-BE49-F238E27FC236}">
                <a16:creationId xmlns:a16="http://schemas.microsoft.com/office/drawing/2014/main" id="{F817CF6A-808E-8C4F-9BE1-507266848035}"/>
              </a:ext>
            </a:extLst>
          </p:cNvPr>
          <p:cNvSpPr>
            <a:spLocks noGrp="1"/>
          </p:cNvSpPr>
          <p:nvPr>
            <p:ph type="sldNum" sz="quarter" idx="4"/>
          </p:nvPr>
        </p:nvSpPr>
        <p:spPr>
          <a:xfrm>
            <a:off x="211015" y="6400799"/>
            <a:ext cx="2743200" cy="291492"/>
          </a:xfrm>
          <a:prstGeom prst="rect">
            <a:avLst/>
          </a:prstGeom>
        </p:spPr>
        <p:txBody>
          <a:bodyPr vert="horz" lIns="91440" tIns="45720" rIns="91440" bIns="45720" rtlCol="0" anchor="ctr"/>
          <a:lstStyle>
            <a:lvl1pPr algn="l">
              <a:defRPr sz="800">
                <a:solidFill>
                  <a:schemeClr val="bg2"/>
                </a:solidFill>
              </a:defRPr>
            </a:lvl1pPr>
          </a:lstStyle>
          <a:p>
            <a:fld id="{4BEAA09E-D67E-864E-8466-C38E88600C4F}" type="slidenum">
              <a:rPr lang="en-US" smtClean="0"/>
              <a:pPr/>
              <a:t>‹#›</a:t>
            </a:fld>
            <a:endParaRPr lang="en-US"/>
          </a:p>
        </p:txBody>
      </p:sp>
      <p:sp>
        <p:nvSpPr>
          <p:cNvPr id="10" name="Slide Number Placeholder 5">
            <a:extLst>
              <a:ext uri="{FF2B5EF4-FFF2-40B4-BE49-F238E27FC236}">
                <a16:creationId xmlns:a16="http://schemas.microsoft.com/office/drawing/2014/main" id="{6CCA6249-8962-9949-96AE-7C11B8F0135F}"/>
              </a:ext>
            </a:extLst>
          </p:cNvPr>
          <p:cNvSpPr txBox="1">
            <a:spLocks/>
          </p:cNvSpPr>
          <p:nvPr userDrawn="1"/>
        </p:nvSpPr>
        <p:spPr>
          <a:xfrm>
            <a:off x="4700337" y="6400799"/>
            <a:ext cx="2743200" cy="291492"/>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0" i="0">
                <a:latin typeface="Trebuchet MS" panose="020B0703020202090204" pitchFamily="34" charset="0"/>
              </a:rPr>
              <a:t>Confidential – Internal Use Only</a:t>
            </a:r>
          </a:p>
        </p:txBody>
      </p:sp>
      <p:sp>
        <p:nvSpPr>
          <p:cNvPr id="16" name="Text Placeholder 4">
            <a:extLst>
              <a:ext uri="{FF2B5EF4-FFF2-40B4-BE49-F238E27FC236}">
                <a16:creationId xmlns:a16="http://schemas.microsoft.com/office/drawing/2014/main" id="{60063486-B3BF-4FC3-7A96-FCFDB8C4FE01}"/>
              </a:ext>
            </a:extLst>
          </p:cNvPr>
          <p:cNvSpPr>
            <a:spLocks noGrp="1"/>
          </p:cNvSpPr>
          <p:nvPr>
            <p:ph type="body" sz="quarter" idx="10"/>
          </p:nvPr>
        </p:nvSpPr>
        <p:spPr>
          <a:xfrm>
            <a:off x="577850" y="1717268"/>
            <a:ext cx="3323590" cy="4256495"/>
          </a:xfrm>
        </p:spPr>
        <p:txBody>
          <a:bodyPr/>
          <a:lstStyle>
            <a:lvl3pPr>
              <a:defRPr sz="1050" b="0" i="0">
                <a:latin typeface="Trebuchet MS" panose="020B0703020202090204" pitchFamily="34" charset="0"/>
              </a:defRPr>
            </a:lvl3pPr>
            <a:lvl4pPr>
              <a:defRPr sz="1050" b="0" i="0">
                <a:latin typeface="Trebuchet MS" panose="020B0703020202090204" pitchFamily="34" charset="0"/>
              </a:defRPr>
            </a:lvl4pPr>
            <a:lvl5pPr>
              <a:defRPr sz="1050" b="0" i="0">
                <a:latin typeface="Trebuchet MS" panose="020B070302020209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4">
            <a:extLst>
              <a:ext uri="{FF2B5EF4-FFF2-40B4-BE49-F238E27FC236}">
                <a16:creationId xmlns:a16="http://schemas.microsoft.com/office/drawing/2014/main" id="{574549F6-1B65-BD05-669B-7678E7380F6C}"/>
              </a:ext>
            </a:extLst>
          </p:cNvPr>
          <p:cNvSpPr>
            <a:spLocks noGrp="1"/>
          </p:cNvSpPr>
          <p:nvPr>
            <p:ph type="body" sz="quarter" idx="11"/>
          </p:nvPr>
        </p:nvSpPr>
        <p:spPr>
          <a:xfrm>
            <a:off x="4434205" y="1717268"/>
            <a:ext cx="3323590" cy="4256495"/>
          </a:xfrm>
        </p:spPr>
        <p:txBody>
          <a:bodyPr/>
          <a:lstStyle>
            <a:lvl3pPr>
              <a:defRPr sz="1050"/>
            </a:lvl3pPr>
            <a:lvl4pPr marL="1136332" marR="0" indent="-171450" algn="l" defTabSz="914400" rtl="0" eaLnBrk="1" fontAlgn="auto" latinLnBrk="0" hangingPunct="1">
              <a:lnSpc>
                <a:spcPct val="114000"/>
              </a:lnSpc>
              <a:spcBef>
                <a:spcPts val="0"/>
              </a:spcBef>
              <a:spcAft>
                <a:spcPts val="600"/>
              </a:spcAft>
              <a:buClr>
                <a:schemeClr val="tx2"/>
              </a:buClr>
              <a:buSzTx/>
              <a:buFont typeface="Apple Symbols" panose="02000000000000000000" pitchFamily="2" charset="-79"/>
              <a:buChar char="⎺"/>
              <a:tabLst/>
              <a:defRPr lang="en-US" sz="1050" b="0" i="0" kern="1600" spc="-50" baseline="0" dirty="0" smtClean="0">
                <a:solidFill>
                  <a:schemeClr val="tx1"/>
                </a:solidFill>
                <a:latin typeface="Trebuchet MS" panose="020B0703020202090204" pitchFamily="34" charset="0"/>
                <a:ea typeface="+mn-ea"/>
                <a:cs typeface="+mn-cs"/>
              </a:defRPr>
            </a:lvl4pPr>
            <a:lvl5pPr marL="1353503" marR="0" indent="-171450" algn="l" defTabSz="914400" rtl="0" eaLnBrk="1" fontAlgn="auto" latinLnBrk="0" hangingPunct="1">
              <a:lnSpc>
                <a:spcPct val="114000"/>
              </a:lnSpc>
              <a:spcBef>
                <a:spcPts val="0"/>
              </a:spcBef>
              <a:spcAft>
                <a:spcPts val="600"/>
              </a:spcAft>
              <a:buClr>
                <a:schemeClr val="tx2"/>
              </a:buClr>
              <a:buSzTx/>
              <a:buFont typeface="Apple Symbols" panose="02000000000000000000" pitchFamily="2" charset="-79"/>
              <a:buChar char="⎺"/>
              <a:tabLst/>
              <a:defRPr lang="en-US" sz="1050" b="0" i="0" kern="1600" spc="-50" baseline="0" dirty="0">
                <a:solidFill>
                  <a:schemeClr val="tx1"/>
                </a:solidFill>
                <a:latin typeface="Trebuchet MS" panose="020B0703020202090204"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4">
            <a:extLst>
              <a:ext uri="{FF2B5EF4-FFF2-40B4-BE49-F238E27FC236}">
                <a16:creationId xmlns:a16="http://schemas.microsoft.com/office/drawing/2014/main" id="{8F6225C1-55F8-5F82-C6A2-FB2D6314A636}"/>
              </a:ext>
            </a:extLst>
          </p:cNvPr>
          <p:cNvSpPr>
            <a:spLocks noGrp="1"/>
          </p:cNvSpPr>
          <p:nvPr>
            <p:ph type="body" sz="quarter" idx="12"/>
          </p:nvPr>
        </p:nvSpPr>
        <p:spPr>
          <a:xfrm>
            <a:off x="8248650" y="1717268"/>
            <a:ext cx="3323590" cy="4256495"/>
          </a:xfrm>
        </p:spPr>
        <p:txBody>
          <a:bodyPr/>
          <a:lstStyle>
            <a:lvl3pPr>
              <a:defRPr sz="1050"/>
            </a:lvl3pPr>
            <a:lvl4pPr>
              <a:defRPr sz="1050" b="0" i="0">
                <a:latin typeface="Trebuchet MS" panose="020B0703020202090204" pitchFamily="34" charset="0"/>
              </a:defRPr>
            </a:lvl4pPr>
            <a:lvl5pPr>
              <a:defRPr sz="1050" b="0" i="0">
                <a:latin typeface="Trebuchet MS" panose="020B070302020209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7131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Blue">
    <p:bg>
      <p:bgPr>
        <a:solidFill>
          <a:schemeClr val="accent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E0C7723-C35A-13C2-0249-A0FCEDF53FCF}"/>
              </a:ext>
            </a:extLst>
          </p:cNvPr>
          <p:cNvSpPr/>
          <p:nvPr userDrawn="1"/>
        </p:nvSpPr>
        <p:spPr>
          <a:xfrm>
            <a:off x="6095999" y="0"/>
            <a:ext cx="479728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776B36C-1ADE-4B47-A218-99AEE676BE5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784591" y="6415616"/>
            <a:ext cx="196394" cy="261858"/>
          </a:xfrm>
          <a:prstGeom prst="rect">
            <a:avLst/>
          </a:prstGeom>
        </p:spPr>
      </p:pic>
      <p:sp>
        <p:nvSpPr>
          <p:cNvPr id="16" name="Picture Placeholder 6">
            <a:extLst>
              <a:ext uri="{FF2B5EF4-FFF2-40B4-BE49-F238E27FC236}">
                <a16:creationId xmlns:a16="http://schemas.microsoft.com/office/drawing/2014/main" id="{F6D63E89-BF7A-4AA6-E957-511C3A5A1650}"/>
              </a:ext>
            </a:extLst>
          </p:cNvPr>
          <p:cNvSpPr>
            <a:spLocks noGrp="1"/>
          </p:cNvSpPr>
          <p:nvPr>
            <p:ph type="pic" sz="quarter" idx="10" hasCustomPrompt="1"/>
          </p:nvPr>
        </p:nvSpPr>
        <p:spPr>
          <a:xfrm>
            <a:off x="7126778" y="1226241"/>
            <a:ext cx="2840182" cy="2840182"/>
          </a:xfrm>
          <a:prstGeom prst="ellipse">
            <a:avLst/>
          </a:prstGeom>
          <a:ln>
            <a:noFill/>
          </a:ln>
        </p:spPr>
        <p:txBody>
          <a:bodyPr/>
          <a:lstStyle>
            <a:lvl1pPr marL="0" indent="0" algn="ctr">
              <a:buNone/>
              <a:defRPr>
                <a:solidFill>
                  <a:schemeClr val="accent6"/>
                </a:solidFill>
              </a:defRPr>
            </a:lvl1pPr>
          </a:lstStyle>
          <a:p>
            <a:r>
              <a:rPr lang="en-US"/>
              <a:t>Insert Photo</a:t>
            </a:r>
          </a:p>
        </p:txBody>
      </p:sp>
      <p:sp>
        <p:nvSpPr>
          <p:cNvPr id="19" name="Text Placeholder 18">
            <a:extLst>
              <a:ext uri="{FF2B5EF4-FFF2-40B4-BE49-F238E27FC236}">
                <a16:creationId xmlns:a16="http://schemas.microsoft.com/office/drawing/2014/main" id="{287097CE-83A0-05B4-9D6B-27114475C670}"/>
              </a:ext>
            </a:extLst>
          </p:cNvPr>
          <p:cNvSpPr>
            <a:spLocks noGrp="1"/>
          </p:cNvSpPr>
          <p:nvPr>
            <p:ph type="body" sz="quarter" idx="11" hasCustomPrompt="1"/>
          </p:nvPr>
        </p:nvSpPr>
        <p:spPr>
          <a:xfrm>
            <a:off x="7030489" y="4242232"/>
            <a:ext cx="3032760" cy="647065"/>
          </a:xfrm>
        </p:spPr>
        <p:txBody>
          <a:bodyPr anchor="b"/>
          <a:lstStyle>
            <a:lvl1pPr marL="0" indent="0" algn="ctr">
              <a:buNone/>
              <a:defRPr sz="2400">
                <a:solidFill>
                  <a:schemeClr val="accent6"/>
                </a:solidFill>
              </a:defRPr>
            </a:lvl1pPr>
            <a:lvl2pPr marL="390208" indent="0">
              <a:buNone/>
              <a:defRPr>
                <a:solidFill>
                  <a:schemeClr val="bg1"/>
                </a:solidFill>
              </a:defRPr>
            </a:lvl2pPr>
            <a:lvl3pPr marL="690562" indent="0">
              <a:buNone/>
              <a:defRPr>
                <a:solidFill>
                  <a:schemeClr val="bg1"/>
                </a:solidFill>
              </a:defRPr>
            </a:lvl3pPr>
            <a:lvl4pPr marL="964882" indent="0">
              <a:buNone/>
              <a:defRPr>
                <a:solidFill>
                  <a:schemeClr val="bg1"/>
                </a:solidFill>
              </a:defRPr>
            </a:lvl4pPr>
            <a:lvl5pPr marL="1182053" indent="0">
              <a:buNone/>
              <a:defRPr>
                <a:solidFill>
                  <a:schemeClr val="bg1"/>
                </a:solidFill>
              </a:defRPr>
            </a:lvl5pPr>
          </a:lstStyle>
          <a:p>
            <a:pPr lvl="0"/>
            <a:r>
              <a:rPr lang="en-US"/>
              <a:t>Name</a:t>
            </a:r>
          </a:p>
        </p:txBody>
      </p:sp>
      <p:sp>
        <p:nvSpPr>
          <p:cNvPr id="20" name="Title 1">
            <a:extLst>
              <a:ext uri="{FF2B5EF4-FFF2-40B4-BE49-F238E27FC236}">
                <a16:creationId xmlns:a16="http://schemas.microsoft.com/office/drawing/2014/main" id="{74981FE3-B488-91A1-891D-3A7ECAE57C72}"/>
              </a:ext>
            </a:extLst>
          </p:cNvPr>
          <p:cNvSpPr>
            <a:spLocks noGrp="1"/>
          </p:cNvSpPr>
          <p:nvPr>
            <p:ph type="title" hasCustomPrompt="1"/>
          </p:nvPr>
        </p:nvSpPr>
        <p:spPr>
          <a:xfrm>
            <a:off x="887730" y="2635625"/>
            <a:ext cx="4366260" cy="2240280"/>
          </a:xfrm>
          <a:ln w="3175">
            <a:noFill/>
          </a:ln>
        </p:spPr>
        <p:txBody>
          <a:bodyPr anchor="t"/>
          <a:lstStyle>
            <a:lvl1pPr algn="l">
              <a:lnSpc>
                <a:spcPct val="90000"/>
              </a:lnSpc>
              <a:defRPr sz="5000" b="1" i="0">
                <a:solidFill>
                  <a:schemeClr val="bg1"/>
                </a:solidFill>
                <a:latin typeface="Trebuchet MS" panose="020B0703020202090204" pitchFamily="34" charset="0"/>
              </a:defRPr>
            </a:lvl1pPr>
          </a:lstStyle>
          <a:p>
            <a:r>
              <a:rPr lang="en-US"/>
              <a:t>Click to edit master title style</a:t>
            </a:r>
          </a:p>
        </p:txBody>
      </p:sp>
      <p:sp>
        <p:nvSpPr>
          <p:cNvPr id="21" name="Text Placeholder 18">
            <a:extLst>
              <a:ext uri="{FF2B5EF4-FFF2-40B4-BE49-F238E27FC236}">
                <a16:creationId xmlns:a16="http://schemas.microsoft.com/office/drawing/2014/main" id="{9EB1ABC3-7E88-D607-5175-F3001BC8F48A}"/>
              </a:ext>
            </a:extLst>
          </p:cNvPr>
          <p:cNvSpPr>
            <a:spLocks noGrp="1"/>
          </p:cNvSpPr>
          <p:nvPr>
            <p:ph type="body" sz="quarter" idx="12" hasCustomPrompt="1"/>
          </p:nvPr>
        </p:nvSpPr>
        <p:spPr>
          <a:xfrm>
            <a:off x="7030489" y="4808566"/>
            <a:ext cx="3032760" cy="277986"/>
          </a:xfrm>
        </p:spPr>
        <p:txBody>
          <a:bodyPr anchor="t"/>
          <a:lstStyle>
            <a:lvl1pPr marL="0" indent="0" algn="ctr">
              <a:buNone/>
              <a:defRPr sz="1200" i="0">
                <a:solidFill>
                  <a:schemeClr val="accent6"/>
                </a:solidFill>
                <a:latin typeface="Arial" panose="020B0604020202020204" pitchFamily="34" charset="0"/>
                <a:cs typeface="Arial" panose="020B0604020202020204" pitchFamily="34" charset="0"/>
              </a:defRPr>
            </a:lvl1pPr>
            <a:lvl2pPr marL="390208" indent="0">
              <a:buNone/>
              <a:defRPr>
                <a:solidFill>
                  <a:schemeClr val="bg1"/>
                </a:solidFill>
              </a:defRPr>
            </a:lvl2pPr>
            <a:lvl3pPr marL="690562" indent="0">
              <a:buNone/>
              <a:defRPr>
                <a:solidFill>
                  <a:schemeClr val="bg1"/>
                </a:solidFill>
              </a:defRPr>
            </a:lvl3pPr>
            <a:lvl4pPr marL="964882" indent="0">
              <a:buNone/>
              <a:defRPr>
                <a:solidFill>
                  <a:schemeClr val="bg1"/>
                </a:solidFill>
              </a:defRPr>
            </a:lvl4pPr>
            <a:lvl5pPr marL="1182053" indent="0">
              <a:buNone/>
              <a:defRPr>
                <a:solidFill>
                  <a:schemeClr val="bg1"/>
                </a:solidFill>
              </a:defRPr>
            </a:lvl5pPr>
          </a:lstStyle>
          <a:p>
            <a:pPr lvl="0"/>
            <a:r>
              <a:rPr lang="en-US"/>
              <a:t>Pronoun1/Pronoun2/Pronoun3</a:t>
            </a:r>
          </a:p>
        </p:txBody>
      </p:sp>
      <p:sp>
        <p:nvSpPr>
          <p:cNvPr id="22" name="Rectangle 21">
            <a:extLst>
              <a:ext uri="{FF2B5EF4-FFF2-40B4-BE49-F238E27FC236}">
                <a16:creationId xmlns:a16="http://schemas.microsoft.com/office/drawing/2014/main" id="{94670E84-8122-D7B6-D968-C3B81E84DDE1}"/>
              </a:ext>
            </a:extLst>
          </p:cNvPr>
          <p:cNvSpPr/>
          <p:nvPr userDrawn="1"/>
        </p:nvSpPr>
        <p:spPr>
          <a:xfrm flipH="1">
            <a:off x="4973584" y="6012180"/>
            <a:ext cx="1109661" cy="8458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26CFB8E-D5DF-24E1-159E-1A342C8084FC}"/>
              </a:ext>
            </a:extLst>
          </p:cNvPr>
          <p:cNvSpPr/>
          <p:nvPr userDrawn="1"/>
        </p:nvSpPr>
        <p:spPr>
          <a:xfrm>
            <a:off x="10905299" y="5548152"/>
            <a:ext cx="1286701" cy="13098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911C6680-F2D8-BCF8-98F6-9FA31034DCC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r="78432"/>
          <a:stretch/>
        </p:blipFill>
        <p:spPr>
          <a:xfrm>
            <a:off x="11422788" y="6061745"/>
            <a:ext cx="320473" cy="411477"/>
          </a:xfrm>
          <a:prstGeom prst="rect">
            <a:avLst/>
          </a:prstGeom>
        </p:spPr>
      </p:pic>
      <p:sp>
        <p:nvSpPr>
          <p:cNvPr id="29" name="Text Placeholder 28">
            <a:extLst>
              <a:ext uri="{FF2B5EF4-FFF2-40B4-BE49-F238E27FC236}">
                <a16:creationId xmlns:a16="http://schemas.microsoft.com/office/drawing/2014/main" id="{1B420C4D-2FE8-18A7-FE7A-21EE92A05D7D}"/>
              </a:ext>
            </a:extLst>
          </p:cNvPr>
          <p:cNvSpPr>
            <a:spLocks noGrp="1"/>
          </p:cNvSpPr>
          <p:nvPr>
            <p:ph type="body" sz="quarter" idx="13"/>
          </p:nvPr>
        </p:nvSpPr>
        <p:spPr>
          <a:xfrm>
            <a:off x="887729" y="2041525"/>
            <a:ext cx="4366895" cy="519113"/>
          </a:xfrm>
        </p:spPr>
        <p:txBody>
          <a:bodyPr anchor="b"/>
          <a:lstStyle>
            <a:lvl1pPr marL="0" indent="0">
              <a:buNone/>
              <a:defRPr>
                <a:solidFill>
                  <a:schemeClr val="bg1"/>
                </a:solidFill>
              </a:defRPr>
            </a:lvl1pPr>
            <a:lvl2pPr marL="390208" indent="0">
              <a:buNone/>
              <a:defRPr>
                <a:solidFill>
                  <a:schemeClr val="bg1"/>
                </a:solidFill>
              </a:defRPr>
            </a:lvl2pPr>
            <a:lvl3pPr marL="690562" indent="0">
              <a:buNone/>
              <a:defRPr>
                <a:solidFill>
                  <a:schemeClr val="bg1"/>
                </a:solidFill>
              </a:defRPr>
            </a:lvl3pPr>
            <a:lvl4pPr marL="964882" indent="0">
              <a:buNone/>
              <a:defRPr>
                <a:solidFill>
                  <a:schemeClr val="bg1"/>
                </a:solidFill>
              </a:defRPr>
            </a:lvl4pPr>
            <a:lvl5pPr marL="1182053" indent="0">
              <a:buNone/>
              <a:defRPr>
                <a:solidFill>
                  <a:schemeClr val="bg1"/>
                </a:solidFill>
              </a:defRPr>
            </a:lvl5pPr>
          </a:lstStyle>
          <a:p>
            <a:pPr lvl="0"/>
            <a:r>
              <a:rPr lang="en-US"/>
              <a:t>Click to edit Master text styles</a:t>
            </a:r>
          </a:p>
        </p:txBody>
      </p:sp>
      <p:pic>
        <p:nvPicPr>
          <p:cNvPr id="30" name="Picture 29">
            <a:extLst>
              <a:ext uri="{FF2B5EF4-FFF2-40B4-BE49-F238E27FC236}">
                <a16:creationId xmlns:a16="http://schemas.microsoft.com/office/drawing/2014/main" id="{56FE2A79-3FEC-4D79-A483-6AED7E87456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33279" y="637899"/>
            <a:ext cx="1793826" cy="496752"/>
          </a:xfrm>
          <a:prstGeom prst="rect">
            <a:avLst/>
          </a:prstGeom>
        </p:spPr>
      </p:pic>
      <p:sp>
        <p:nvSpPr>
          <p:cNvPr id="2" name="Text Placeholder 18">
            <a:extLst>
              <a:ext uri="{FF2B5EF4-FFF2-40B4-BE49-F238E27FC236}">
                <a16:creationId xmlns:a16="http://schemas.microsoft.com/office/drawing/2014/main" id="{FFF10D2D-A55E-0B4E-EDF7-01A1181808F9}"/>
              </a:ext>
            </a:extLst>
          </p:cNvPr>
          <p:cNvSpPr>
            <a:spLocks noGrp="1"/>
          </p:cNvSpPr>
          <p:nvPr>
            <p:ph type="body" sz="quarter" idx="14" hasCustomPrompt="1"/>
          </p:nvPr>
        </p:nvSpPr>
        <p:spPr>
          <a:xfrm>
            <a:off x="7030489" y="5135043"/>
            <a:ext cx="3032760" cy="647065"/>
          </a:xfrm>
        </p:spPr>
        <p:txBody>
          <a:bodyPr anchor="t"/>
          <a:lstStyle>
            <a:lvl1pPr marL="0" indent="0" algn="ctr">
              <a:buNone/>
              <a:defRPr sz="1200" i="1">
                <a:solidFill>
                  <a:schemeClr val="accent6"/>
                </a:solidFill>
                <a:latin typeface="Georgia" panose="02040502050405020303" pitchFamily="18" charset="0"/>
              </a:defRPr>
            </a:lvl1pPr>
            <a:lvl2pPr marL="390208" indent="0">
              <a:buNone/>
              <a:defRPr>
                <a:solidFill>
                  <a:schemeClr val="bg1"/>
                </a:solidFill>
              </a:defRPr>
            </a:lvl2pPr>
            <a:lvl3pPr marL="690562" indent="0">
              <a:buNone/>
              <a:defRPr>
                <a:solidFill>
                  <a:schemeClr val="bg1"/>
                </a:solidFill>
              </a:defRPr>
            </a:lvl3pPr>
            <a:lvl4pPr marL="964882" indent="0">
              <a:buNone/>
              <a:defRPr>
                <a:solidFill>
                  <a:schemeClr val="bg1"/>
                </a:solidFill>
              </a:defRPr>
            </a:lvl4pPr>
            <a:lvl5pPr marL="1182053" indent="0">
              <a:buNone/>
              <a:defRPr>
                <a:solidFill>
                  <a:schemeClr val="bg1"/>
                </a:solidFill>
              </a:defRPr>
            </a:lvl5pPr>
          </a:lstStyle>
          <a:p>
            <a:pPr lvl="0"/>
            <a:r>
              <a:rPr lang="en-US"/>
              <a:t>Job Title</a:t>
            </a:r>
          </a:p>
        </p:txBody>
      </p:sp>
    </p:spTree>
    <p:extLst>
      <p:ext uri="{BB962C8B-B14F-4D97-AF65-F5344CB8AC3E}">
        <p14:creationId xmlns:p14="http://schemas.microsoft.com/office/powerpoint/2010/main" val="335480036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 Columns - Gra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2BF970B-3FB2-E84A-B70E-2F82C3C4236F}"/>
              </a:ext>
            </a:extLst>
          </p:cNvPr>
          <p:cNvSpPr/>
          <p:nvPr userDrawn="1"/>
        </p:nvSpPr>
        <p:spPr>
          <a:xfrm>
            <a:off x="1" y="1"/>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8460B3-6ACD-194D-9D44-C086FB470179}"/>
              </a:ext>
            </a:extLst>
          </p:cNvPr>
          <p:cNvSpPr>
            <a:spLocks noGrp="1"/>
          </p:cNvSpPr>
          <p:nvPr>
            <p:ph type="title" hasCustomPrompt="1"/>
          </p:nvPr>
        </p:nvSpPr>
        <p:spPr>
          <a:xfrm>
            <a:off x="577516" y="365125"/>
            <a:ext cx="10972800" cy="987019"/>
          </a:xfrm>
        </p:spPr>
        <p:txBody>
          <a:bodyPr/>
          <a:lstStyle>
            <a:lvl1pPr algn="l">
              <a:lnSpc>
                <a:spcPct val="80000"/>
              </a:lnSpc>
              <a:defRPr b="1" i="0">
                <a:solidFill>
                  <a:schemeClr val="accent1"/>
                </a:solidFill>
                <a:latin typeface="Trebuchet MS" panose="020B0703020202090204" pitchFamily="34" charset="0"/>
              </a:defRPr>
            </a:lvl1pPr>
          </a:lstStyle>
          <a:p>
            <a:r>
              <a:rPr lang="en-US"/>
              <a:t>Click to edit master title style</a:t>
            </a:r>
          </a:p>
        </p:txBody>
      </p:sp>
      <p:pic>
        <p:nvPicPr>
          <p:cNvPr id="7" name="Picture 6">
            <a:extLst>
              <a:ext uri="{FF2B5EF4-FFF2-40B4-BE49-F238E27FC236}">
                <a16:creationId xmlns:a16="http://schemas.microsoft.com/office/drawing/2014/main" id="{D6BAE6AD-B7D4-B04A-86FE-7779FC9A234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765651" y="6408817"/>
            <a:ext cx="206592" cy="275456"/>
          </a:xfrm>
          <a:prstGeom prst="rect">
            <a:avLst/>
          </a:prstGeom>
        </p:spPr>
      </p:pic>
      <p:sp>
        <p:nvSpPr>
          <p:cNvPr id="9" name="Slide Number Placeholder 5">
            <a:extLst>
              <a:ext uri="{FF2B5EF4-FFF2-40B4-BE49-F238E27FC236}">
                <a16:creationId xmlns:a16="http://schemas.microsoft.com/office/drawing/2014/main" id="{F817CF6A-808E-8C4F-9BE1-507266848035}"/>
              </a:ext>
            </a:extLst>
          </p:cNvPr>
          <p:cNvSpPr>
            <a:spLocks noGrp="1"/>
          </p:cNvSpPr>
          <p:nvPr>
            <p:ph type="sldNum" sz="quarter" idx="4"/>
          </p:nvPr>
        </p:nvSpPr>
        <p:spPr>
          <a:xfrm>
            <a:off x="211015" y="6400799"/>
            <a:ext cx="2743200" cy="291492"/>
          </a:xfrm>
          <a:prstGeom prst="rect">
            <a:avLst/>
          </a:prstGeom>
        </p:spPr>
        <p:txBody>
          <a:bodyPr vert="horz" lIns="91440" tIns="45720" rIns="91440" bIns="45720" rtlCol="0" anchor="ctr"/>
          <a:lstStyle>
            <a:lvl1pPr algn="l">
              <a:defRPr sz="800">
                <a:solidFill>
                  <a:schemeClr val="bg2"/>
                </a:solidFill>
              </a:defRPr>
            </a:lvl1pPr>
          </a:lstStyle>
          <a:p>
            <a:fld id="{4BEAA09E-D67E-864E-8466-C38E88600C4F}" type="slidenum">
              <a:rPr lang="en-US" smtClean="0"/>
              <a:pPr/>
              <a:t>‹#›</a:t>
            </a:fld>
            <a:endParaRPr lang="en-US"/>
          </a:p>
        </p:txBody>
      </p:sp>
      <p:sp>
        <p:nvSpPr>
          <p:cNvPr id="10" name="Slide Number Placeholder 5">
            <a:extLst>
              <a:ext uri="{FF2B5EF4-FFF2-40B4-BE49-F238E27FC236}">
                <a16:creationId xmlns:a16="http://schemas.microsoft.com/office/drawing/2014/main" id="{6CCA6249-8962-9949-96AE-7C11B8F0135F}"/>
              </a:ext>
            </a:extLst>
          </p:cNvPr>
          <p:cNvSpPr txBox="1">
            <a:spLocks/>
          </p:cNvSpPr>
          <p:nvPr userDrawn="1"/>
        </p:nvSpPr>
        <p:spPr>
          <a:xfrm>
            <a:off x="4700337" y="6400799"/>
            <a:ext cx="2743200" cy="291492"/>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0" i="0">
                <a:latin typeface="Trebuchet MS" panose="020B0703020202090204" pitchFamily="34" charset="0"/>
              </a:rPr>
              <a:t>Confidential – Internal Use Only</a:t>
            </a:r>
          </a:p>
        </p:txBody>
      </p:sp>
      <p:sp>
        <p:nvSpPr>
          <p:cNvPr id="16" name="Text Placeholder 4">
            <a:extLst>
              <a:ext uri="{FF2B5EF4-FFF2-40B4-BE49-F238E27FC236}">
                <a16:creationId xmlns:a16="http://schemas.microsoft.com/office/drawing/2014/main" id="{60063486-B3BF-4FC3-7A96-FCFDB8C4FE01}"/>
              </a:ext>
            </a:extLst>
          </p:cNvPr>
          <p:cNvSpPr>
            <a:spLocks noGrp="1"/>
          </p:cNvSpPr>
          <p:nvPr>
            <p:ph type="body" sz="quarter" idx="10"/>
          </p:nvPr>
        </p:nvSpPr>
        <p:spPr>
          <a:xfrm>
            <a:off x="577850" y="1717268"/>
            <a:ext cx="3323590" cy="4256495"/>
          </a:xfrm>
        </p:spPr>
        <p:txBody>
          <a:bodyPr/>
          <a:lstStyle>
            <a:lvl3pPr>
              <a:defRPr sz="1050" b="0" i="0">
                <a:latin typeface="Trebuchet MS" panose="020B0703020202090204" pitchFamily="34" charset="0"/>
              </a:defRPr>
            </a:lvl3pPr>
            <a:lvl4pPr>
              <a:defRPr sz="1050" b="0" i="0">
                <a:latin typeface="Trebuchet MS" panose="020B0703020202090204" pitchFamily="34" charset="0"/>
              </a:defRPr>
            </a:lvl4pPr>
            <a:lvl5pPr>
              <a:defRPr sz="1050" b="0" i="0">
                <a:latin typeface="Trebuchet MS" panose="020B070302020209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4">
            <a:extLst>
              <a:ext uri="{FF2B5EF4-FFF2-40B4-BE49-F238E27FC236}">
                <a16:creationId xmlns:a16="http://schemas.microsoft.com/office/drawing/2014/main" id="{574549F6-1B65-BD05-669B-7678E7380F6C}"/>
              </a:ext>
            </a:extLst>
          </p:cNvPr>
          <p:cNvSpPr>
            <a:spLocks noGrp="1"/>
          </p:cNvSpPr>
          <p:nvPr>
            <p:ph type="body" sz="quarter" idx="11"/>
          </p:nvPr>
        </p:nvSpPr>
        <p:spPr>
          <a:xfrm>
            <a:off x="4434205" y="1717268"/>
            <a:ext cx="3323590" cy="4256495"/>
          </a:xfrm>
        </p:spPr>
        <p:txBody>
          <a:bodyPr/>
          <a:lstStyle>
            <a:lvl3pPr>
              <a:defRPr sz="1050"/>
            </a:lvl3pPr>
            <a:lvl4pPr marL="1136332" marR="0" indent="-171450" algn="l" defTabSz="914400" rtl="0" eaLnBrk="1" fontAlgn="auto" latinLnBrk="0" hangingPunct="1">
              <a:lnSpc>
                <a:spcPct val="114000"/>
              </a:lnSpc>
              <a:spcBef>
                <a:spcPts val="0"/>
              </a:spcBef>
              <a:spcAft>
                <a:spcPts val="600"/>
              </a:spcAft>
              <a:buClr>
                <a:schemeClr val="tx2"/>
              </a:buClr>
              <a:buSzTx/>
              <a:buFont typeface="Apple Symbols" panose="02000000000000000000" pitchFamily="2" charset="-79"/>
              <a:buChar char="⎺"/>
              <a:tabLst/>
              <a:defRPr lang="en-US" sz="1050" b="0" i="0" kern="1600" spc="-50" baseline="0" dirty="0" smtClean="0">
                <a:solidFill>
                  <a:schemeClr val="tx1"/>
                </a:solidFill>
                <a:latin typeface="Trebuchet MS" panose="020B0703020202090204" pitchFamily="34" charset="0"/>
                <a:ea typeface="+mn-ea"/>
                <a:cs typeface="+mn-cs"/>
              </a:defRPr>
            </a:lvl4pPr>
            <a:lvl5pPr marL="1353503" marR="0" indent="-171450" algn="l" defTabSz="914400" rtl="0" eaLnBrk="1" fontAlgn="auto" latinLnBrk="0" hangingPunct="1">
              <a:lnSpc>
                <a:spcPct val="114000"/>
              </a:lnSpc>
              <a:spcBef>
                <a:spcPts val="0"/>
              </a:spcBef>
              <a:spcAft>
                <a:spcPts val="600"/>
              </a:spcAft>
              <a:buClr>
                <a:schemeClr val="tx2"/>
              </a:buClr>
              <a:buSzTx/>
              <a:buFont typeface="Apple Symbols" panose="02000000000000000000" pitchFamily="2" charset="-79"/>
              <a:buChar char="⎺"/>
              <a:tabLst/>
              <a:defRPr lang="en-US" sz="1050" b="0" i="0" kern="1600" spc="-50" baseline="0" dirty="0">
                <a:solidFill>
                  <a:schemeClr val="tx1"/>
                </a:solidFill>
                <a:latin typeface="Trebuchet MS" panose="020B0703020202090204"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4">
            <a:extLst>
              <a:ext uri="{FF2B5EF4-FFF2-40B4-BE49-F238E27FC236}">
                <a16:creationId xmlns:a16="http://schemas.microsoft.com/office/drawing/2014/main" id="{8F6225C1-55F8-5F82-C6A2-FB2D6314A636}"/>
              </a:ext>
            </a:extLst>
          </p:cNvPr>
          <p:cNvSpPr>
            <a:spLocks noGrp="1"/>
          </p:cNvSpPr>
          <p:nvPr>
            <p:ph type="body" sz="quarter" idx="12"/>
          </p:nvPr>
        </p:nvSpPr>
        <p:spPr>
          <a:xfrm>
            <a:off x="8248650" y="1717268"/>
            <a:ext cx="3323590" cy="4256495"/>
          </a:xfrm>
        </p:spPr>
        <p:txBody>
          <a:bodyPr/>
          <a:lstStyle>
            <a:lvl3pPr>
              <a:defRPr sz="1050"/>
            </a:lvl3pPr>
            <a:lvl4pPr>
              <a:defRPr sz="1050" b="0" i="0">
                <a:latin typeface="Trebuchet MS" panose="020B0703020202090204" pitchFamily="34" charset="0"/>
              </a:defRPr>
            </a:lvl4pPr>
            <a:lvl5pPr>
              <a:defRPr sz="1050" b="0" i="0">
                <a:latin typeface="Trebuchet MS" panose="020B070302020209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25749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Just Footer - Whit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0E1FAF-85CD-FA4B-81FE-A9FD82D22E2F}"/>
              </a:ext>
            </a:extLst>
          </p:cNvPr>
          <p:cNvSpPr>
            <a:spLocks noGrp="1"/>
          </p:cNvSpPr>
          <p:nvPr>
            <p:ph type="sldNum" sz="quarter" idx="12"/>
          </p:nvPr>
        </p:nvSpPr>
        <p:spPr/>
        <p:txBody>
          <a:bodyPr/>
          <a:lstStyle>
            <a:lvl1pPr>
              <a:defRPr>
                <a:solidFill>
                  <a:schemeClr val="tx1">
                    <a:lumMod val="40000"/>
                    <a:lumOff val="60000"/>
                  </a:schemeClr>
                </a:solidFill>
              </a:defRPr>
            </a:lvl1pPr>
          </a:lstStyle>
          <a:p>
            <a:fld id="{4BEAA09E-D67E-864E-8466-C38E88600C4F}" type="slidenum">
              <a:rPr lang="en-US" smtClean="0"/>
              <a:pPr/>
              <a:t>‹#›</a:t>
            </a:fld>
            <a:endParaRPr lang="en-US"/>
          </a:p>
        </p:txBody>
      </p:sp>
      <p:pic>
        <p:nvPicPr>
          <p:cNvPr id="5" name="Picture 4">
            <a:extLst>
              <a:ext uri="{FF2B5EF4-FFF2-40B4-BE49-F238E27FC236}">
                <a16:creationId xmlns:a16="http://schemas.microsoft.com/office/drawing/2014/main" id="{F7216341-DBB4-0D4B-B285-B706134D811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765651" y="6408817"/>
            <a:ext cx="206592" cy="275456"/>
          </a:xfrm>
          <a:prstGeom prst="rect">
            <a:avLst/>
          </a:prstGeom>
        </p:spPr>
      </p:pic>
    </p:spTree>
    <p:extLst>
      <p:ext uri="{BB962C8B-B14F-4D97-AF65-F5344CB8AC3E}">
        <p14:creationId xmlns:p14="http://schemas.microsoft.com/office/powerpoint/2010/main" val="37209413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Just Footer - Gra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2BF970B-3FB2-E84A-B70E-2F82C3C4236F}"/>
              </a:ext>
            </a:extLst>
          </p:cNvPr>
          <p:cNvSpPr/>
          <p:nvPr userDrawn="1"/>
        </p:nvSpPr>
        <p:spPr>
          <a:xfrm>
            <a:off x="1" y="1"/>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6BAE6AD-B7D4-B04A-86FE-7779FC9A234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765651" y="6408817"/>
            <a:ext cx="206592" cy="275456"/>
          </a:xfrm>
          <a:prstGeom prst="rect">
            <a:avLst/>
          </a:prstGeom>
        </p:spPr>
      </p:pic>
      <p:sp>
        <p:nvSpPr>
          <p:cNvPr id="9" name="Slide Number Placeholder 5">
            <a:extLst>
              <a:ext uri="{FF2B5EF4-FFF2-40B4-BE49-F238E27FC236}">
                <a16:creationId xmlns:a16="http://schemas.microsoft.com/office/drawing/2014/main" id="{F817CF6A-808E-8C4F-9BE1-507266848035}"/>
              </a:ext>
            </a:extLst>
          </p:cNvPr>
          <p:cNvSpPr>
            <a:spLocks noGrp="1"/>
          </p:cNvSpPr>
          <p:nvPr>
            <p:ph type="sldNum" sz="quarter" idx="4"/>
          </p:nvPr>
        </p:nvSpPr>
        <p:spPr>
          <a:xfrm>
            <a:off x="211015" y="6400799"/>
            <a:ext cx="2743200" cy="291492"/>
          </a:xfrm>
          <a:prstGeom prst="rect">
            <a:avLst/>
          </a:prstGeom>
        </p:spPr>
        <p:txBody>
          <a:bodyPr vert="horz" lIns="91440" tIns="45720" rIns="91440" bIns="45720" rtlCol="0" anchor="ctr"/>
          <a:lstStyle>
            <a:lvl1pPr algn="l">
              <a:defRPr sz="800">
                <a:solidFill>
                  <a:schemeClr val="bg2"/>
                </a:solidFill>
              </a:defRPr>
            </a:lvl1pPr>
          </a:lstStyle>
          <a:p>
            <a:fld id="{4BEAA09E-D67E-864E-8466-C38E88600C4F}" type="slidenum">
              <a:rPr lang="en-US" smtClean="0"/>
              <a:pPr/>
              <a:t>‹#›</a:t>
            </a:fld>
            <a:endParaRPr lang="en-US"/>
          </a:p>
        </p:txBody>
      </p:sp>
      <p:sp>
        <p:nvSpPr>
          <p:cNvPr id="10" name="Slide Number Placeholder 5">
            <a:extLst>
              <a:ext uri="{FF2B5EF4-FFF2-40B4-BE49-F238E27FC236}">
                <a16:creationId xmlns:a16="http://schemas.microsoft.com/office/drawing/2014/main" id="{6CCA6249-8962-9949-96AE-7C11B8F0135F}"/>
              </a:ext>
            </a:extLst>
          </p:cNvPr>
          <p:cNvSpPr txBox="1">
            <a:spLocks/>
          </p:cNvSpPr>
          <p:nvPr userDrawn="1"/>
        </p:nvSpPr>
        <p:spPr>
          <a:xfrm>
            <a:off x="4700337" y="6400799"/>
            <a:ext cx="2743200" cy="291492"/>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0" i="0">
                <a:latin typeface="Trebuchet MS" panose="020B0703020202090204" pitchFamily="34" charset="0"/>
              </a:rPr>
              <a:t>Confidential – Internal Use Only</a:t>
            </a:r>
          </a:p>
        </p:txBody>
      </p:sp>
    </p:spTree>
    <p:extLst>
      <p:ext uri="{BB962C8B-B14F-4D97-AF65-F5344CB8AC3E}">
        <p14:creationId xmlns:p14="http://schemas.microsoft.com/office/powerpoint/2010/main" val="412436812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arge Call Out + Image Bl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70035F-5F91-A75D-1FFA-6B0175B152D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0766"/>
            <a:ext cx="12191999" cy="6868766"/>
          </a:xfrm>
          <a:prstGeom prst="rect">
            <a:avLst/>
          </a:prstGeom>
        </p:spPr>
      </p:pic>
      <p:sp>
        <p:nvSpPr>
          <p:cNvPr id="3" name="Rectangle 2">
            <a:extLst>
              <a:ext uri="{FF2B5EF4-FFF2-40B4-BE49-F238E27FC236}">
                <a16:creationId xmlns:a16="http://schemas.microsoft.com/office/drawing/2014/main" id="{9DD0E335-2EF0-23DE-63AF-490E15198E44}"/>
              </a:ext>
            </a:extLst>
          </p:cNvPr>
          <p:cNvSpPr/>
          <p:nvPr userDrawn="1"/>
        </p:nvSpPr>
        <p:spPr>
          <a:xfrm>
            <a:off x="0" y="3896139"/>
            <a:ext cx="10980751" cy="29618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6FD7DC72-6467-C86F-7410-C12DABA3610B}"/>
              </a:ext>
            </a:extLst>
          </p:cNvPr>
          <p:cNvSpPr>
            <a:spLocks noGrp="1"/>
          </p:cNvSpPr>
          <p:nvPr>
            <p:ph sz="half" idx="1" hasCustomPrompt="1"/>
          </p:nvPr>
        </p:nvSpPr>
        <p:spPr>
          <a:xfrm>
            <a:off x="495300" y="4023359"/>
            <a:ext cx="10125287" cy="2702560"/>
          </a:xfrm>
          <a:ln>
            <a:noFill/>
          </a:ln>
        </p:spPr>
        <p:txBody>
          <a:bodyPr anchor="ctr">
            <a:normAutofit/>
          </a:bodyPr>
          <a:lstStyle>
            <a:lvl1pPr marL="0" indent="0" algn="ctr">
              <a:lnSpc>
                <a:spcPct val="80000"/>
              </a:lnSpc>
              <a:buNone/>
              <a:defRPr sz="4400" b="1" i="0">
                <a:ln>
                  <a:noFill/>
                </a:ln>
                <a:solidFill>
                  <a:schemeClr val="bg1"/>
                </a:solidFill>
                <a:latin typeface="Trebuchet MS" panose="020B0703020202090204" pitchFamily="34" charset="0"/>
                <a:cs typeface="Trebuchet MS" panose="020B0703020202090204" pitchFamily="34" charset="0"/>
              </a:defRPr>
            </a:lvl1pPr>
          </a:lstStyle>
          <a:p>
            <a:pPr lvl="0"/>
            <a:r>
              <a:rPr lang="en-US"/>
              <a:t>Edit master text styles</a:t>
            </a:r>
          </a:p>
        </p:txBody>
      </p:sp>
    </p:spTree>
    <p:extLst>
      <p:ext uri="{BB962C8B-B14F-4D97-AF65-F5344CB8AC3E}">
        <p14:creationId xmlns:p14="http://schemas.microsoft.com/office/powerpoint/2010/main" val="10004627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arge Call Out + Image R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15E9F5-79A3-9AEC-9BBD-8846C5B1155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100" y="-10766"/>
            <a:ext cx="12184900" cy="6868766"/>
          </a:xfrm>
          <a:prstGeom prst="rect">
            <a:avLst/>
          </a:prstGeom>
        </p:spPr>
      </p:pic>
      <p:sp>
        <p:nvSpPr>
          <p:cNvPr id="5" name="Rectangle 4">
            <a:extLst>
              <a:ext uri="{FF2B5EF4-FFF2-40B4-BE49-F238E27FC236}">
                <a16:creationId xmlns:a16="http://schemas.microsoft.com/office/drawing/2014/main" id="{33533AC5-4A48-57CF-058A-306ADA3AE2BC}"/>
              </a:ext>
            </a:extLst>
          </p:cNvPr>
          <p:cNvSpPr/>
          <p:nvPr userDrawn="1"/>
        </p:nvSpPr>
        <p:spPr>
          <a:xfrm>
            <a:off x="0" y="3896139"/>
            <a:ext cx="10980751" cy="296186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A1170B17-65A3-0499-2936-4EF5C7FF9B61}"/>
              </a:ext>
            </a:extLst>
          </p:cNvPr>
          <p:cNvSpPr>
            <a:spLocks noGrp="1"/>
          </p:cNvSpPr>
          <p:nvPr>
            <p:ph sz="half" idx="1" hasCustomPrompt="1"/>
          </p:nvPr>
        </p:nvSpPr>
        <p:spPr>
          <a:xfrm>
            <a:off x="495300" y="4023359"/>
            <a:ext cx="10125287" cy="2702560"/>
          </a:xfrm>
          <a:ln>
            <a:noFill/>
          </a:ln>
        </p:spPr>
        <p:txBody>
          <a:bodyPr anchor="ctr">
            <a:normAutofit/>
          </a:bodyPr>
          <a:lstStyle>
            <a:lvl1pPr marL="0" indent="0" algn="ctr">
              <a:lnSpc>
                <a:spcPct val="80000"/>
              </a:lnSpc>
              <a:buNone/>
              <a:defRPr sz="4400" b="1" i="0">
                <a:ln>
                  <a:noFill/>
                </a:ln>
                <a:solidFill>
                  <a:schemeClr val="bg1"/>
                </a:solidFill>
                <a:latin typeface="Trebuchet MS" panose="020B0703020202090204" pitchFamily="34" charset="0"/>
                <a:cs typeface="Trebuchet MS" panose="020B0703020202090204" pitchFamily="34" charset="0"/>
              </a:defRPr>
            </a:lvl1pPr>
          </a:lstStyle>
          <a:p>
            <a:pPr lvl="0"/>
            <a:r>
              <a:rPr lang="en-US"/>
              <a:t>Edit master text styles</a:t>
            </a:r>
          </a:p>
        </p:txBody>
      </p:sp>
    </p:spTree>
    <p:extLst>
      <p:ext uri="{BB962C8B-B14F-4D97-AF65-F5344CB8AC3E}">
        <p14:creationId xmlns:p14="http://schemas.microsoft.com/office/powerpoint/2010/main" val="99381124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ank You Blu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1E92F5-019D-2CEA-30A9-AA91701640B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0766"/>
            <a:ext cx="12192000" cy="6868766"/>
          </a:xfrm>
          <a:prstGeom prst="rect">
            <a:avLst/>
          </a:prstGeom>
        </p:spPr>
      </p:pic>
      <p:sp>
        <p:nvSpPr>
          <p:cNvPr id="3" name="Rectangle 2">
            <a:extLst>
              <a:ext uri="{FF2B5EF4-FFF2-40B4-BE49-F238E27FC236}">
                <a16:creationId xmlns:a16="http://schemas.microsoft.com/office/drawing/2014/main" id="{A1C87027-AD57-CA7B-2E5D-EFBEC05756E7}"/>
              </a:ext>
            </a:extLst>
          </p:cNvPr>
          <p:cNvSpPr/>
          <p:nvPr userDrawn="1"/>
        </p:nvSpPr>
        <p:spPr>
          <a:xfrm>
            <a:off x="0" y="3896139"/>
            <a:ext cx="5709037" cy="29618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AADA1A5-B0C4-1924-D808-966F4A314D90}"/>
              </a:ext>
            </a:extLst>
          </p:cNvPr>
          <p:cNvSpPr txBox="1"/>
          <p:nvPr userDrawn="1"/>
        </p:nvSpPr>
        <p:spPr>
          <a:xfrm>
            <a:off x="986488" y="4915404"/>
            <a:ext cx="3620484" cy="923330"/>
          </a:xfrm>
          <a:prstGeom prst="rect">
            <a:avLst/>
          </a:prstGeom>
          <a:noFill/>
        </p:spPr>
        <p:txBody>
          <a:bodyPr wrap="square" rtlCol="0">
            <a:spAutoFit/>
          </a:bodyPr>
          <a:lstStyle/>
          <a:p>
            <a:r>
              <a:rPr lang="en-US" sz="5400" b="1">
                <a:solidFill>
                  <a:schemeClr val="bg1"/>
                </a:solidFill>
                <a:latin typeface="Trebuchet MS" panose="020B0703020202090204" pitchFamily="34" charset="0"/>
              </a:rPr>
              <a:t>Thank You</a:t>
            </a:r>
          </a:p>
        </p:txBody>
      </p:sp>
      <p:sp>
        <p:nvSpPr>
          <p:cNvPr id="8" name="Rectangle 7">
            <a:extLst>
              <a:ext uri="{FF2B5EF4-FFF2-40B4-BE49-F238E27FC236}">
                <a16:creationId xmlns:a16="http://schemas.microsoft.com/office/drawing/2014/main" id="{6B1D4A16-4CC2-0B29-08B2-CC552F44C21F}"/>
              </a:ext>
            </a:extLst>
          </p:cNvPr>
          <p:cNvSpPr/>
          <p:nvPr userDrawn="1"/>
        </p:nvSpPr>
        <p:spPr>
          <a:xfrm>
            <a:off x="10893287" y="-10766"/>
            <a:ext cx="1305813" cy="13098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D8BC297-DF97-A048-C9B6-040047BE631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r="78432"/>
          <a:stretch/>
        </p:blipFill>
        <p:spPr>
          <a:xfrm>
            <a:off x="11422788" y="502827"/>
            <a:ext cx="320473" cy="411477"/>
          </a:xfrm>
          <a:prstGeom prst="rect">
            <a:avLst/>
          </a:prstGeom>
        </p:spPr>
      </p:pic>
    </p:spTree>
    <p:extLst>
      <p:ext uri="{BB962C8B-B14F-4D97-AF65-F5344CB8AC3E}">
        <p14:creationId xmlns:p14="http://schemas.microsoft.com/office/powerpoint/2010/main" val="40714288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ank You Re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984350-8383-3475-4B10-B3FB6D9053B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100" y="-10766"/>
            <a:ext cx="12184900" cy="6868766"/>
          </a:xfrm>
          <a:prstGeom prst="rect">
            <a:avLst/>
          </a:prstGeom>
        </p:spPr>
      </p:pic>
      <p:sp>
        <p:nvSpPr>
          <p:cNvPr id="5" name="Rectangle 4">
            <a:extLst>
              <a:ext uri="{FF2B5EF4-FFF2-40B4-BE49-F238E27FC236}">
                <a16:creationId xmlns:a16="http://schemas.microsoft.com/office/drawing/2014/main" id="{10A84579-5056-38E7-94B1-F1CC8B683B51}"/>
              </a:ext>
            </a:extLst>
          </p:cNvPr>
          <p:cNvSpPr/>
          <p:nvPr userDrawn="1"/>
        </p:nvSpPr>
        <p:spPr>
          <a:xfrm>
            <a:off x="0" y="3896139"/>
            <a:ext cx="5709037" cy="296186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A43323A-8986-53FB-28DF-64E8AC333769}"/>
              </a:ext>
            </a:extLst>
          </p:cNvPr>
          <p:cNvSpPr txBox="1"/>
          <p:nvPr userDrawn="1"/>
        </p:nvSpPr>
        <p:spPr>
          <a:xfrm>
            <a:off x="986488" y="4915404"/>
            <a:ext cx="3620484" cy="923330"/>
          </a:xfrm>
          <a:prstGeom prst="rect">
            <a:avLst/>
          </a:prstGeom>
          <a:noFill/>
        </p:spPr>
        <p:txBody>
          <a:bodyPr wrap="square" rtlCol="0">
            <a:spAutoFit/>
          </a:bodyPr>
          <a:lstStyle/>
          <a:p>
            <a:r>
              <a:rPr lang="en-US" sz="5400" b="1">
                <a:solidFill>
                  <a:schemeClr val="bg1"/>
                </a:solidFill>
                <a:latin typeface="Trebuchet MS" panose="020B0703020202090204" pitchFamily="34" charset="0"/>
              </a:rPr>
              <a:t>Thank You</a:t>
            </a:r>
          </a:p>
        </p:txBody>
      </p:sp>
      <p:sp>
        <p:nvSpPr>
          <p:cNvPr id="10" name="Rectangle 9">
            <a:extLst>
              <a:ext uri="{FF2B5EF4-FFF2-40B4-BE49-F238E27FC236}">
                <a16:creationId xmlns:a16="http://schemas.microsoft.com/office/drawing/2014/main" id="{EE0D3945-9074-F466-EE3B-BEC195A6D827}"/>
              </a:ext>
            </a:extLst>
          </p:cNvPr>
          <p:cNvSpPr/>
          <p:nvPr userDrawn="1"/>
        </p:nvSpPr>
        <p:spPr>
          <a:xfrm>
            <a:off x="10893287" y="-10766"/>
            <a:ext cx="1305813" cy="13098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1213EBF-FE43-6DC9-404F-BD0BD49F367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r="78432"/>
          <a:stretch/>
        </p:blipFill>
        <p:spPr>
          <a:xfrm>
            <a:off x="11422788" y="502827"/>
            <a:ext cx="320473" cy="411477"/>
          </a:xfrm>
          <a:prstGeom prst="rect">
            <a:avLst/>
          </a:prstGeom>
        </p:spPr>
      </p:pic>
    </p:spTree>
    <p:extLst>
      <p:ext uri="{BB962C8B-B14F-4D97-AF65-F5344CB8AC3E}">
        <p14:creationId xmlns:p14="http://schemas.microsoft.com/office/powerpoint/2010/main" val="33783979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Red Background">
    <p:bg>
      <p:bgPr>
        <a:solidFill>
          <a:srgbClr val="C50F3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12576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ue Background">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74534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Background">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0000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ist Red with White Backgroun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5C0A2E-84ED-694A-8D40-40A9466155D7}"/>
              </a:ext>
            </a:extLst>
          </p:cNvPr>
          <p:cNvSpPr/>
          <p:nvPr userDrawn="1"/>
        </p:nvSpPr>
        <p:spPr>
          <a:xfrm>
            <a:off x="0" y="0"/>
            <a:ext cx="4249783"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D176D08-DDAD-E54A-B358-69F6739D98FC}"/>
              </a:ext>
            </a:extLst>
          </p:cNvPr>
          <p:cNvSpPr>
            <a:spLocks noGrp="1"/>
          </p:cNvSpPr>
          <p:nvPr>
            <p:ph sz="half" idx="1" hasCustomPrompt="1"/>
          </p:nvPr>
        </p:nvSpPr>
        <p:spPr>
          <a:xfrm>
            <a:off x="495300" y="1189899"/>
            <a:ext cx="3397294" cy="4351338"/>
          </a:xfrm>
        </p:spPr>
        <p:txBody>
          <a:bodyPr anchor="ctr">
            <a:normAutofit/>
          </a:bodyPr>
          <a:lstStyle>
            <a:lvl1pPr marL="0" indent="0" algn="l">
              <a:lnSpc>
                <a:spcPct val="90000"/>
              </a:lnSpc>
              <a:spcAft>
                <a:spcPts val="0"/>
              </a:spcAft>
              <a:buNone/>
              <a:tabLst/>
              <a:defRPr sz="3600" b="1" i="0" spc="300">
                <a:solidFill>
                  <a:schemeClr val="bg1"/>
                </a:solidFill>
                <a:latin typeface="Trebuchet MS" panose="020B0703020202090204" pitchFamily="34" charset="0"/>
                <a:cs typeface="Rockwell Nova Light" panose="02060303020205020403" pitchFamily="18" charset="0"/>
              </a:defRPr>
            </a:lvl1pPr>
          </a:lstStyle>
          <a:p>
            <a:pPr lvl="0"/>
            <a:r>
              <a:rPr lang="en-US"/>
              <a:t>Edit master text styles</a:t>
            </a:r>
          </a:p>
        </p:txBody>
      </p:sp>
      <p:pic>
        <p:nvPicPr>
          <p:cNvPr id="8" name="Picture 7">
            <a:extLst>
              <a:ext uri="{FF2B5EF4-FFF2-40B4-BE49-F238E27FC236}">
                <a16:creationId xmlns:a16="http://schemas.microsoft.com/office/drawing/2014/main" id="{B9753706-DED6-894F-BE2A-F4DA16AF10A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765651" y="6408817"/>
            <a:ext cx="206592" cy="275456"/>
          </a:xfrm>
          <a:prstGeom prst="rect">
            <a:avLst/>
          </a:prstGeom>
        </p:spPr>
      </p:pic>
      <p:sp>
        <p:nvSpPr>
          <p:cNvPr id="12" name="Text Placeholder 11">
            <a:extLst>
              <a:ext uri="{FF2B5EF4-FFF2-40B4-BE49-F238E27FC236}">
                <a16:creationId xmlns:a16="http://schemas.microsoft.com/office/drawing/2014/main" id="{CAEB27AF-DD57-7246-971E-7506C050812B}"/>
              </a:ext>
            </a:extLst>
          </p:cNvPr>
          <p:cNvSpPr>
            <a:spLocks noGrp="1"/>
          </p:cNvSpPr>
          <p:nvPr>
            <p:ph type="body" sz="quarter" idx="13"/>
          </p:nvPr>
        </p:nvSpPr>
        <p:spPr>
          <a:xfrm>
            <a:off x="4606972" y="781844"/>
            <a:ext cx="7157992" cy="5294312"/>
          </a:xfrm>
        </p:spPr>
        <p:txBody>
          <a:bodyPr anchor="ctr"/>
          <a:lstStyle>
            <a:lvl1pPr marL="342900" marR="0" indent="-342900" algn="l" defTabSz="914400" rtl="0" eaLnBrk="1" fontAlgn="auto" latinLnBrk="0" hangingPunct="1">
              <a:lnSpc>
                <a:spcPct val="114000"/>
              </a:lnSpc>
              <a:spcBef>
                <a:spcPts val="0"/>
              </a:spcBef>
              <a:spcAft>
                <a:spcPts val="600"/>
              </a:spcAft>
              <a:buClr>
                <a:srgbClr val="C50E3C"/>
              </a:buClr>
              <a:buSzPct val="65000"/>
              <a:buFont typeface="Monaco" pitchFamily="2" charset="77"/>
              <a:buChar char="⎻"/>
              <a:tabLst/>
              <a:defRPr/>
            </a:lvl1pPr>
            <a:lvl2pPr marL="675958" marR="0" indent="-285750" algn="l" defTabSz="914400" rtl="0" eaLnBrk="1" fontAlgn="auto" latinLnBrk="0" hangingPunct="1">
              <a:lnSpc>
                <a:spcPct val="114000"/>
              </a:lnSpc>
              <a:spcBef>
                <a:spcPts val="0"/>
              </a:spcBef>
              <a:spcAft>
                <a:spcPts val="600"/>
              </a:spcAft>
              <a:buClr>
                <a:srgbClr val="C50E3C"/>
              </a:buClr>
              <a:buSzTx/>
              <a:buFont typeface="Apple Symbols" panose="02000000000000000000" pitchFamily="2" charset="-79"/>
              <a:buChar char="⎺"/>
              <a:tabLst/>
              <a:defRPr>
                <a:solidFill>
                  <a:schemeClr val="tx1"/>
                </a:solidFill>
              </a:defRPr>
            </a:lvl2pPr>
            <a:lvl3pPr marL="862012" marR="0" indent="-171450" algn="l" defTabSz="914400" rtl="0" eaLnBrk="1" fontAlgn="auto" latinLnBrk="0" hangingPunct="1">
              <a:lnSpc>
                <a:spcPct val="114000"/>
              </a:lnSpc>
              <a:spcBef>
                <a:spcPts val="0"/>
              </a:spcBef>
              <a:spcAft>
                <a:spcPts val="600"/>
              </a:spcAft>
              <a:buClr>
                <a:srgbClr val="C50E3C"/>
              </a:buClr>
              <a:buSzTx/>
              <a:buFont typeface="Apple Symbols" panose="02000000000000000000" pitchFamily="2" charset="-79"/>
              <a:buChar char="⎺"/>
              <a:tabLst/>
              <a:defRPr/>
            </a:lvl3pPr>
            <a:lvl4pPr marL="1136332" marR="0" indent="-171450" algn="l" defTabSz="914400" rtl="0" eaLnBrk="1" fontAlgn="auto" latinLnBrk="0" hangingPunct="1">
              <a:lnSpc>
                <a:spcPct val="114000"/>
              </a:lnSpc>
              <a:spcBef>
                <a:spcPts val="0"/>
              </a:spcBef>
              <a:spcAft>
                <a:spcPts val="600"/>
              </a:spcAft>
              <a:buClr>
                <a:srgbClr val="C50E3C"/>
              </a:buClr>
              <a:buSzTx/>
              <a:buFont typeface="Apple Symbols" panose="02000000000000000000" pitchFamily="2" charset="-79"/>
              <a:buChar char="⎺"/>
              <a:tabLst/>
              <a:defRPr/>
            </a:lvl4pPr>
            <a:lvl5pPr marL="1353503" marR="0" indent="-171450" algn="l" defTabSz="914400" rtl="0" eaLnBrk="1" fontAlgn="auto" latinLnBrk="0" hangingPunct="1">
              <a:lnSpc>
                <a:spcPct val="114000"/>
              </a:lnSpc>
              <a:spcBef>
                <a:spcPts val="0"/>
              </a:spcBef>
              <a:spcAft>
                <a:spcPts val="600"/>
              </a:spcAft>
              <a:buClr>
                <a:srgbClr val="C50E3C"/>
              </a:buClr>
              <a:buSzTx/>
              <a:buFont typeface="Apple Symbols" panose="02000000000000000000" pitchFamily="2" charset="-79"/>
              <a:buChar char="⎺"/>
              <a:tabLst/>
              <a:defRPr/>
            </a:lvl5pPr>
          </a:lstStyle>
          <a:p>
            <a:pPr marL="342900" marR="0" lvl="0" indent="-342900" algn="l" defTabSz="914400" rtl="0" eaLnBrk="1" fontAlgn="auto" latinLnBrk="0" hangingPunct="1">
              <a:lnSpc>
                <a:spcPct val="114000"/>
              </a:lnSpc>
              <a:spcBef>
                <a:spcPts val="0"/>
              </a:spcBef>
              <a:spcAft>
                <a:spcPts val="600"/>
              </a:spcAft>
              <a:buClr>
                <a:srgbClr val="C50E3C"/>
              </a:buClr>
              <a:buSzPct val="65000"/>
              <a:buFont typeface="Monaco" pitchFamily="2" charset="77"/>
              <a:buChar char="⎻"/>
              <a:tabLst/>
              <a:defRPr/>
            </a:pPr>
            <a:r>
              <a:rPr kumimoji="0" lang="en-US" sz="2000" b="0" i="0" u="none" strike="noStrike" kern="1600" cap="none" spc="-50" normalizeH="0" baseline="0" noProof="0">
                <a:ln>
                  <a:noFill/>
                </a:ln>
                <a:solidFill>
                  <a:srgbClr val="54565B"/>
                </a:solidFill>
                <a:effectLst/>
                <a:uLnTx/>
                <a:uFillTx/>
                <a:latin typeface="Trebuchet MS" panose="020B0703020202090204" pitchFamily="34" charset="0"/>
                <a:ea typeface="+mn-ea"/>
                <a:cs typeface="+mn-cs"/>
              </a:rPr>
              <a:t>Click to edit Master text styles</a:t>
            </a:r>
          </a:p>
          <a:p>
            <a:pPr marL="675958" marR="0" lvl="1" indent="-285750" algn="l" defTabSz="914400" rtl="0" eaLnBrk="1" fontAlgn="auto" latinLnBrk="0" hangingPunct="1">
              <a:lnSpc>
                <a:spcPct val="114000"/>
              </a:lnSpc>
              <a:spcBef>
                <a:spcPts val="0"/>
              </a:spcBef>
              <a:spcAft>
                <a:spcPts val="600"/>
              </a:spcAft>
              <a:buClr>
                <a:srgbClr val="C50E3C"/>
              </a:buClr>
              <a:buSzTx/>
              <a:buFont typeface="Apple Symbols" panose="02000000000000000000" pitchFamily="2" charset="-79"/>
              <a:buChar char="⎺"/>
              <a:tabLst/>
              <a:defRPr/>
            </a:pPr>
            <a:r>
              <a:rPr kumimoji="0" lang="en-US" sz="1400" b="0" i="1" u="none" strike="noStrike" kern="1600" cap="none" spc="-50" normalizeH="0" baseline="0" noProof="0">
                <a:ln>
                  <a:noFill/>
                </a:ln>
                <a:solidFill>
                  <a:srgbClr val="54565B"/>
                </a:solidFill>
                <a:effectLst/>
                <a:uLnTx/>
                <a:uFillTx/>
                <a:latin typeface="Georgia" panose="02040502050405020303" pitchFamily="18" charset="0"/>
                <a:ea typeface="+mn-ea"/>
                <a:cs typeface="+mn-cs"/>
              </a:rPr>
              <a:t>Second level</a:t>
            </a:r>
          </a:p>
          <a:p>
            <a:pPr marL="862012" marR="0" lvl="2" indent="-171450" algn="l" defTabSz="914400" rtl="0" eaLnBrk="1" fontAlgn="auto" latinLnBrk="0" hangingPunct="1">
              <a:lnSpc>
                <a:spcPct val="114000"/>
              </a:lnSpc>
              <a:spcBef>
                <a:spcPts val="0"/>
              </a:spcBef>
              <a:spcAft>
                <a:spcPts val="600"/>
              </a:spcAft>
              <a:buClr>
                <a:srgbClr val="C50E3C"/>
              </a:buClr>
              <a:buSzTx/>
              <a:buFont typeface="Apple Symbols" panose="02000000000000000000" pitchFamily="2" charset="-79"/>
              <a:buChar char="⎺"/>
              <a:tabLst/>
              <a:defRPr/>
            </a:pPr>
            <a:r>
              <a:rPr kumimoji="0" lang="en-US" sz="1050" b="0" i="0" u="none" strike="noStrike" kern="1600" cap="none" spc="-50" normalizeH="0" baseline="0" noProof="0">
                <a:ln>
                  <a:noFill/>
                </a:ln>
                <a:solidFill>
                  <a:srgbClr val="54565B"/>
                </a:solidFill>
                <a:effectLst/>
                <a:uLnTx/>
                <a:uFillTx/>
                <a:latin typeface="Trebuchet MS" panose="020B0703020202090204" pitchFamily="34" charset="0"/>
                <a:ea typeface="+mn-ea"/>
                <a:cs typeface="+mn-cs"/>
              </a:rPr>
              <a:t>Third level</a:t>
            </a:r>
          </a:p>
          <a:p>
            <a:pPr marL="1136332" marR="0" lvl="3" indent="-171450" algn="l" defTabSz="914400" rtl="0" eaLnBrk="1" fontAlgn="auto" latinLnBrk="0" hangingPunct="1">
              <a:lnSpc>
                <a:spcPct val="114000"/>
              </a:lnSpc>
              <a:spcBef>
                <a:spcPts val="0"/>
              </a:spcBef>
              <a:spcAft>
                <a:spcPts val="600"/>
              </a:spcAft>
              <a:buClr>
                <a:srgbClr val="C50E3C"/>
              </a:buClr>
              <a:buSzTx/>
              <a:buFont typeface="Apple Symbols" panose="02000000000000000000" pitchFamily="2" charset="-79"/>
              <a:buChar char="⎺"/>
              <a:tabLst/>
              <a:defRPr/>
            </a:pPr>
            <a:r>
              <a:rPr kumimoji="0" lang="en-US" sz="1050" b="0" i="0" u="none" strike="noStrike" kern="1600" cap="none" spc="-50" normalizeH="0" baseline="0" noProof="0">
                <a:ln>
                  <a:noFill/>
                </a:ln>
                <a:solidFill>
                  <a:srgbClr val="54565B"/>
                </a:solidFill>
                <a:effectLst/>
                <a:uLnTx/>
                <a:uFillTx/>
                <a:latin typeface="Trebuchet MS" panose="020B0703020202090204" pitchFamily="34" charset="0"/>
                <a:ea typeface="+mn-ea"/>
                <a:cs typeface="+mn-cs"/>
              </a:rPr>
              <a:t>Fourth level</a:t>
            </a:r>
          </a:p>
          <a:p>
            <a:pPr marL="1353503" marR="0" lvl="4" indent="-171450" algn="l" defTabSz="914400" rtl="0" eaLnBrk="1" fontAlgn="auto" latinLnBrk="0" hangingPunct="1">
              <a:lnSpc>
                <a:spcPct val="114000"/>
              </a:lnSpc>
              <a:spcBef>
                <a:spcPts val="0"/>
              </a:spcBef>
              <a:spcAft>
                <a:spcPts val="600"/>
              </a:spcAft>
              <a:buClr>
                <a:srgbClr val="C50E3C"/>
              </a:buClr>
              <a:buSzTx/>
              <a:buFont typeface="Apple Symbols" panose="02000000000000000000" pitchFamily="2" charset="-79"/>
              <a:buChar char="⎺"/>
              <a:tabLst/>
              <a:defRPr/>
            </a:pPr>
            <a:r>
              <a:rPr kumimoji="0" lang="en-US" sz="1050" b="0" i="0" u="none" strike="noStrike" kern="1600" cap="none" spc="-50" normalizeH="0" baseline="0" noProof="0">
                <a:ln>
                  <a:noFill/>
                </a:ln>
                <a:solidFill>
                  <a:srgbClr val="54565B"/>
                </a:solidFill>
                <a:effectLst/>
                <a:uLnTx/>
                <a:uFillTx/>
                <a:latin typeface="Trebuchet MS" panose="020B0703020202090204" pitchFamily="34" charset="0"/>
                <a:ea typeface="+mn-ea"/>
                <a:cs typeface="+mn-cs"/>
              </a:rPr>
              <a:t>Fourth level</a:t>
            </a:r>
          </a:p>
        </p:txBody>
      </p:sp>
      <p:sp>
        <p:nvSpPr>
          <p:cNvPr id="4" name="Slide Number Placeholder 5">
            <a:extLst>
              <a:ext uri="{FF2B5EF4-FFF2-40B4-BE49-F238E27FC236}">
                <a16:creationId xmlns:a16="http://schemas.microsoft.com/office/drawing/2014/main" id="{00B88495-BEAE-3B81-8B74-5DDAF60901D7}"/>
              </a:ext>
            </a:extLst>
          </p:cNvPr>
          <p:cNvSpPr txBox="1">
            <a:spLocks/>
          </p:cNvSpPr>
          <p:nvPr userDrawn="1"/>
        </p:nvSpPr>
        <p:spPr>
          <a:xfrm>
            <a:off x="4606972" y="6400799"/>
            <a:ext cx="2743200" cy="291492"/>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i="0">
                <a:latin typeface="Trebuchet MS" panose="020B0703020202090204" pitchFamily="34" charset="0"/>
              </a:rPr>
              <a:t>Confidential – Internal Use Only</a:t>
            </a:r>
          </a:p>
        </p:txBody>
      </p:sp>
    </p:spTree>
    <p:extLst>
      <p:ext uri="{BB962C8B-B14F-4D97-AF65-F5344CB8AC3E}">
        <p14:creationId xmlns:p14="http://schemas.microsoft.com/office/powerpoint/2010/main" val="164940631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hit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C9D0BE-539D-CF3A-61C8-A47CEA5C89EE}"/>
              </a:ext>
            </a:extLst>
          </p:cNvPr>
          <p:cNvSpPr/>
          <p:nvPr userDrawn="1"/>
        </p:nvSpPr>
        <p:spPr>
          <a:xfrm>
            <a:off x="0" y="5927834"/>
            <a:ext cx="12192000" cy="930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2743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ist Blue with White Backgroun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5C0A2E-84ED-694A-8D40-40A9466155D7}"/>
              </a:ext>
            </a:extLst>
          </p:cNvPr>
          <p:cNvSpPr/>
          <p:nvPr userDrawn="1"/>
        </p:nvSpPr>
        <p:spPr>
          <a:xfrm>
            <a:off x="0" y="0"/>
            <a:ext cx="424978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8" name="Picture 7">
            <a:extLst>
              <a:ext uri="{FF2B5EF4-FFF2-40B4-BE49-F238E27FC236}">
                <a16:creationId xmlns:a16="http://schemas.microsoft.com/office/drawing/2014/main" id="{B9753706-DED6-894F-BE2A-F4DA16AF10A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765651" y="6408817"/>
            <a:ext cx="206592" cy="275456"/>
          </a:xfrm>
          <a:prstGeom prst="rect">
            <a:avLst/>
          </a:prstGeom>
        </p:spPr>
      </p:pic>
      <p:sp>
        <p:nvSpPr>
          <p:cNvPr id="12" name="Text Placeholder 11">
            <a:extLst>
              <a:ext uri="{FF2B5EF4-FFF2-40B4-BE49-F238E27FC236}">
                <a16:creationId xmlns:a16="http://schemas.microsoft.com/office/drawing/2014/main" id="{CAEB27AF-DD57-7246-971E-7506C050812B}"/>
              </a:ext>
            </a:extLst>
          </p:cNvPr>
          <p:cNvSpPr>
            <a:spLocks noGrp="1"/>
          </p:cNvSpPr>
          <p:nvPr>
            <p:ph type="body" sz="quarter" idx="13"/>
          </p:nvPr>
        </p:nvSpPr>
        <p:spPr>
          <a:xfrm>
            <a:off x="4606972" y="781844"/>
            <a:ext cx="7157992" cy="5294312"/>
          </a:xfrm>
        </p:spPr>
        <p:txBody>
          <a:bodyPr anchor="ctr"/>
          <a:lstStyle>
            <a:lvl1pPr marL="342900" marR="0" indent="-342900" algn="l" defTabSz="914400" rtl="0" eaLnBrk="1" fontAlgn="auto" latinLnBrk="0" hangingPunct="1">
              <a:lnSpc>
                <a:spcPct val="114000"/>
              </a:lnSpc>
              <a:spcBef>
                <a:spcPts val="0"/>
              </a:spcBef>
              <a:spcAft>
                <a:spcPts val="600"/>
              </a:spcAft>
              <a:buClr>
                <a:srgbClr val="C50E3C"/>
              </a:buClr>
              <a:buSzPct val="65000"/>
              <a:buFont typeface="Monaco" pitchFamily="2" charset="77"/>
              <a:buChar char="⎻"/>
              <a:tabLst/>
              <a:defRPr/>
            </a:lvl1pPr>
            <a:lvl2pPr marL="675958" marR="0" indent="-285750" algn="l" defTabSz="914400" rtl="0" eaLnBrk="1" fontAlgn="auto" latinLnBrk="0" hangingPunct="1">
              <a:lnSpc>
                <a:spcPct val="114000"/>
              </a:lnSpc>
              <a:spcBef>
                <a:spcPts val="0"/>
              </a:spcBef>
              <a:spcAft>
                <a:spcPts val="600"/>
              </a:spcAft>
              <a:buClr>
                <a:srgbClr val="C50E3C"/>
              </a:buClr>
              <a:buSzTx/>
              <a:buFont typeface="Apple Symbols" panose="02000000000000000000" pitchFamily="2" charset="-79"/>
              <a:buChar char="⎺"/>
              <a:tabLst/>
              <a:defRPr>
                <a:solidFill>
                  <a:schemeClr val="tx1"/>
                </a:solidFill>
              </a:defRPr>
            </a:lvl2pPr>
            <a:lvl3pPr marL="862012" marR="0" indent="-171450" algn="l" defTabSz="914400" rtl="0" eaLnBrk="1" fontAlgn="auto" latinLnBrk="0" hangingPunct="1">
              <a:lnSpc>
                <a:spcPct val="114000"/>
              </a:lnSpc>
              <a:spcBef>
                <a:spcPts val="0"/>
              </a:spcBef>
              <a:spcAft>
                <a:spcPts val="600"/>
              </a:spcAft>
              <a:buClr>
                <a:srgbClr val="C50E3C"/>
              </a:buClr>
              <a:buSzTx/>
              <a:buFont typeface="Apple Symbols" panose="02000000000000000000" pitchFamily="2" charset="-79"/>
              <a:buChar char="⎺"/>
              <a:tabLst/>
              <a:defRPr/>
            </a:lvl3pPr>
            <a:lvl4pPr marL="1136332" marR="0" indent="-171450" algn="l" defTabSz="914400" rtl="0" eaLnBrk="1" fontAlgn="auto" latinLnBrk="0" hangingPunct="1">
              <a:lnSpc>
                <a:spcPct val="114000"/>
              </a:lnSpc>
              <a:spcBef>
                <a:spcPts val="0"/>
              </a:spcBef>
              <a:spcAft>
                <a:spcPts val="600"/>
              </a:spcAft>
              <a:buClr>
                <a:srgbClr val="C50E3C"/>
              </a:buClr>
              <a:buSzTx/>
              <a:buFont typeface="Apple Symbols" panose="02000000000000000000" pitchFamily="2" charset="-79"/>
              <a:buChar char="⎺"/>
              <a:tabLst/>
              <a:defRPr/>
            </a:lvl4pPr>
            <a:lvl5pPr marL="1353503" marR="0" indent="-171450" algn="l" defTabSz="914400" rtl="0" eaLnBrk="1" fontAlgn="auto" latinLnBrk="0" hangingPunct="1">
              <a:lnSpc>
                <a:spcPct val="114000"/>
              </a:lnSpc>
              <a:spcBef>
                <a:spcPts val="0"/>
              </a:spcBef>
              <a:spcAft>
                <a:spcPts val="600"/>
              </a:spcAft>
              <a:buClr>
                <a:srgbClr val="C50E3C"/>
              </a:buClr>
              <a:buSzTx/>
              <a:buFont typeface="Apple Symbols" panose="02000000000000000000" pitchFamily="2" charset="-79"/>
              <a:buChar char="⎺"/>
              <a:tabLst/>
              <a:defRPr/>
            </a:lvl5pPr>
          </a:lstStyle>
          <a:p>
            <a:pPr marL="342900" marR="0" lvl="0" indent="-342900" algn="l" defTabSz="914400" rtl="0" eaLnBrk="1" fontAlgn="auto" latinLnBrk="0" hangingPunct="1">
              <a:lnSpc>
                <a:spcPct val="114000"/>
              </a:lnSpc>
              <a:spcBef>
                <a:spcPts val="0"/>
              </a:spcBef>
              <a:spcAft>
                <a:spcPts val="600"/>
              </a:spcAft>
              <a:buClr>
                <a:srgbClr val="C50E3C"/>
              </a:buClr>
              <a:buSzPct val="65000"/>
              <a:buFont typeface="Monaco" pitchFamily="2" charset="77"/>
              <a:buChar char="⎻"/>
              <a:tabLst/>
              <a:defRPr/>
            </a:pPr>
            <a:r>
              <a:rPr kumimoji="0" lang="en-US" sz="2000" b="0" i="0" u="none" strike="noStrike" kern="1600" cap="none" spc="-50" normalizeH="0" baseline="0" noProof="0">
                <a:ln>
                  <a:noFill/>
                </a:ln>
                <a:solidFill>
                  <a:srgbClr val="54565B"/>
                </a:solidFill>
                <a:effectLst/>
                <a:uLnTx/>
                <a:uFillTx/>
                <a:latin typeface="Trebuchet MS" panose="020B0703020202090204" pitchFamily="34" charset="0"/>
                <a:ea typeface="+mn-ea"/>
                <a:cs typeface="+mn-cs"/>
              </a:rPr>
              <a:t>Click to edit Master text styles</a:t>
            </a:r>
          </a:p>
          <a:p>
            <a:pPr marL="675958" marR="0" lvl="1" indent="-285750" algn="l" defTabSz="914400" rtl="0" eaLnBrk="1" fontAlgn="auto" latinLnBrk="0" hangingPunct="1">
              <a:lnSpc>
                <a:spcPct val="114000"/>
              </a:lnSpc>
              <a:spcBef>
                <a:spcPts val="0"/>
              </a:spcBef>
              <a:spcAft>
                <a:spcPts val="600"/>
              </a:spcAft>
              <a:buClr>
                <a:srgbClr val="C50E3C"/>
              </a:buClr>
              <a:buSzTx/>
              <a:buFont typeface="Apple Symbols" panose="02000000000000000000" pitchFamily="2" charset="-79"/>
              <a:buChar char="⎺"/>
              <a:tabLst/>
              <a:defRPr/>
            </a:pPr>
            <a:r>
              <a:rPr kumimoji="0" lang="en-US" sz="1400" b="0" i="1" u="none" strike="noStrike" kern="1600" cap="none" spc="-50" normalizeH="0" baseline="0" noProof="0">
                <a:ln>
                  <a:noFill/>
                </a:ln>
                <a:solidFill>
                  <a:srgbClr val="54565B"/>
                </a:solidFill>
                <a:effectLst/>
                <a:uLnTx/>
                <a:uFillTx/>
                <a:latin typeface="Georgia" panose="02040502050405020303" pitchFamily="18" charset="0"/>
                <a:ea typeface="+mn-ea"/>
                <a:cs typeface="+mn-cs"/>
              </a:rPr>
              <a:t>Second level</a:t>
            </a:r>
          </a:p>
          <a:p>
            <a:pPr marL="862012" marR="0" lvl="2" indent="-171450" algn="l" defTabSz="914400" rtl="0" eaLnBrk="1" fontAlgn="auto" latinLnBrk="0" hangingPunct="1">
              <a:lnSpc>
                <a:spcPct val="114000"/>
              </a:lnSpc>
              <a:spcBef>
                <a:spcPts val="0"/>
              </a:spcBef>
              <a:spcAft>
                <a:spcPts val="600"/>
              </a:spcAft>
              <a:buClr>
                <a:srgbClr val="C50E3C"/>
              </a:buClr>
              <a:buSzTx/>
              <a:buFont typeface="Apple Symbols" panose="02000000000000000000" pitchFamily="2" charset="-79"/>
              <a:buChar char="⎺"/>
              <a:tabLst/>
              <a:defRPr/>
            </a:pPr>
            <a:r>
              <a:rPr kumimoji="0" lang="en-US" sz="1050" b="0" i="0" u="none" strike="noStrike" kern="1600" cap="none" spc="-50" normalizeH="0" baseline="0" noProof="0">
                <a:ln>
                  <a:noFill/>
                </a:ln>
                <a:solidFill>
                  <a:srgbClr val="54565B"/>
                </a:solidFill>
                <a:effectLst/>
                <a:uLnTx/>
                <a:uFillTx/>
                <a:latin typeface="Trebuchet MS" panose="020B0703020202090204" pitchFamily="34" charset="0"/>
                <a:ea typeface="+mn-ea"/>
                <a:cs typeface="+mn-cs"/>
              </a:rPr>
              <a:t>Third level</a:t>
            </a:r>
          </a:p>
          <a:p>
            <a:pPr marL="1136332" marR="0" lvl="3" indent="-171450" algn="l" defTabSz="914400" rtl="0" eaLnBrk="1" fontAlgn="auto" latinLnBrk="0" hangingPunct="1">
              <a:lnSpc>
                <a:spcPct val="114000"/>
              </a:lnSpc>
              <a:spcBef>
                <a:spcPts val="0"/>
              </a:spcBef>
              <a:spcAft>
                <a:spcPts val="600"/>
              </a:spcAft>
              <a:buClr>
                <a:srgbClr val="C50E3C"/>
              </a:buClr>
              <a:buSzTx/>
              <a:buFont typeface="Apple Symbols" panose="02000000000000000000" pitchFamily="2" charset="-79"/>
              <a:buChar char="⎺"/>
              <a:tabLst/>
              <a:defRPr/>
            </a:pPr>
            <a:r>
              <a:rPr kumimoji="0" lang="en-US" sz="1050" b="0" i="0" u="none" strike="noStrike" kern="1600" cap="none" spc="-50" normalizeH="0" baseline="0" noProof="0">
                <a:ln>
                  <a:noFill/>
                </a:ln>
                <a:solidFill>
                  <a:srgbClr val="54565B"/>
                </a:solidFill>
                <a:effectLst/>
                <a:uLnTx/>
                <a:uFillTx/>
                <a:latin typeface="Trebuchet MS" panose="020B0703020202090204" pitchFamily="34" charset="0"/>
                <a:ea typeface="+mn-ea"/>
                <a:cs typeface="+mn-cs"/>
              </a:rPr>
              <a:t>Fourth level</a:t>
            </a:r>
          </a:p>
          <a:p>
            <a:pPr marL="1353503" marR="0" lvl="4" indent="-171450" algn="l" defTabSz="914400" rtl="0" eaLnBrk="1" fontAlgn="auto" latinLnBrk="0" hangingPunct="1">
              <a:lnSpc>
                <a:spcPct val="114000"/>
              </a:lnSpc>
              <a:spcBef>
                <a:spcPts val="0"/>
              </a:spcBef>
              <a:spcAft>
                <a:spcPts val="600"/>
              </a:spcAft>
              <a:buClr>
                <a:srgbClr val="C50E3C"/>
              </a:buClr>
              <a:buSzTx/>
              <a:buFont typeface="Apple Symbols" panose="02000000000000000000" pitchFamily="2" charset="-79"/>
              <a:buChar char="⎺"/>
              <a:tabLst/>
              <a:defRPr/>
            </a:pPr>
            <a:r>
              <a:rPr kumimoji="0" lang="en-US" sz="1050" b="0" i="0" u="none" strike="noStrike" kern="1600" cap="none" spc="-50" normalizeH="0" baseline="0" noProof="0">
                <a:ln>
                  <a:noFill/>
                </a:ln>
                <a:solidFill>
                  <a:srgbClr val="54565B"/>
                </a:solidFill>
                <a:effectLst/>
                <a:uLnTx/>
                <a:uFillTx/>
                <a:latin typeface="Trebuchet MS" panose="020B0703020202090204" pitchFamily="34" charset="0"/>
                <a:ea typeface="+mn-ea"/>
                <a:cs typeface="+mn-cs"/>
              </a:rPr>
              <a:t>Fourth level</a:t>
            </a:r>
          </a:p>
        </p:txBody>
      </p:sp>
      <p:sp>
        <p:nvSpPr>
          <p:cNvPr id="14" name="Slide Number Placeholder 5">
            <a:extLst>
              <a:ext uri="{FF2B5EF4-FFF2-40B4-BE49-F238E27FC236}">
                <a16:creationId xmlns:a16="http://schemas.microsoft.com/office/drawing/2014/main" id="{FD955494-5A02-944E-AC47-A93918740756}"/>
              </a:ext>
            </a:extLst>
          </p:cNvPr>
          <p:cNvSpPr txBox="1">
            <a:spLocks/>
          </p:cNvSpPr>
          <p:nvPr userDrawn="1"/>
        </p:nvSpPr>
        <p:spPr>
          <a:xfrm>
            <a:off x="4606972" y="6400799"/>
            <a:ext cx="2743200" cy="291492"/>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i="0">
                <a:latin typeface="Trebuchet MS" panose="020B0703020202090204" pitchFamily="34" charset="0"/>
              </a:rPr>
              <a:t>Confidential – Internal Use Only</a:t>
            </a:r>
          </a:p>
        </p:txBody>
      </p:sp>
      <p:sp>
        <p:nvSpPr>
          <p:cNvPr id="2" name="Content Placeholder 2">
            <a:extLst>
              <a:ext uri="{FF2B5EF4-FFF2-40B4-BE49-F238E27FC236}">
                <a16:creationId xmlns:a16="http://schemas.microsoft.com/office/drawing/2014/main" id="{3AEBCC2E-3AAA-C622-B822-23B43FAA11EC}"/>
              </a:ext>
            </a:extLst>
          </p:cNvPr>
          <p:cNvSpPr>
            <a:spLocks noGrp="1"/>
          </p:cNvSpPr>
          <p:nvPr>
            <p:ph sz="half" idx="1" hasCustomPrompt="1"/>
          </p:nvPr>
        </p:nvSpPr>
        <p:spPr>
          <a:xfrm>
            <a:off x="495300" y="1189899"/>
            <a:ext cx="3397294" cy="4351338"/>
          </a:xfrm>
        </p:spPr>
        <p:txBody>
          <a:bodyPr anchor="ctr">
            <a:normAutofit/>
          </a:bodyPr>
          <a:lstStyle>
            <a:lvl1pPr marL="0" indent="0" algn="l">
              <a:lnSpc>
                <a:spcPct val="90000"/>
              </a:lnSpc>
              <a:spcAft>
                <a:spcPts val="0"/>
              </a:spcAft>
              <a:buNone/>
              <a:tabLst/>
              <a:defRPr sz="3600" b="1" i="0" spc="300">
                <a:solidFill>
                  <a:schemeClr val="bg1"/>
                </a:solidFill>
                <a:latin typeface="Trebuchet MS" panose="020B0703020202090204" pitchFamily="34" charset="0"/>
                <a:cs typeface="Rockwell Nova Light" panose="02060303020205020403" pitchFamily="18" charset="0"/>
              </a:defRPr>
            </a:lvl1pPr>
          </a:lstStyle>
          <a:p>
            <a:pPr lvl="0"/>
            <a:r>
              <a:rPr lang="en-US"/>
              <a:t>Edit master text styles</a:t>
            </a:r>
          </a:p>
        </p:txBody>
      </p:sp>
    </p:spTree>
    <p:extLst>
      <p:ext uri="{BB962C8B-B14F-4D97-AF65-F5344CB8AC3E}">
        <p14:creationId xmlns:p14="http://schemas.microsoft.com/office/powerpoint/2010/main" val="1661866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st Red with Grey Backgroun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C5E49E7-6ADE-DD40-AD32-5A28176B24BC}"/>
              </a:ext>
            </a:extLst>
          </p:cNvPr>
          <p:cNvSpPr/>
          <p:nvPr userDrawn="1"/>
        </p:nvSpPr>
        <p:spPr>
          <a:xfrm>
            <a:off x="4249783" y="0"/>
            <a:ext cx="7942218"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45C0A2E-84ED-694A-8D40-40A9466155D7}"/>
              </a:ext>
            </a:extLst>
          </p:cNvPr>
          <p:cNvSpPr/>
          <p:nvPr userDrawn="1"/>
        </p:nvSpPr>
        <p:spPr>
          <a:xfrm>
            <a:off x="0" y="0"/>
            <a:ext cx="4249783"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9753706-DED6-894F-BE2A-F4DA16AF10A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765651" y="6408817"/>
            <a:ext cx="206592" cy="275456"/>
          </a:xfrm>
          <a:prstGeom prst="rect">
            <a:avLst/>
          </a:prstGeom>
        </p:spPr>
      </p:pic>
      <p:sp>
        <p:nvSpPr>
          <p:cNvPr id="12" name="Text Placeholder 11">
            <a:extLst>
              <a:ext uri="{FF2B5EF4-FFF2-40B4-BE49-F238E27FC236}">
                <a16:creationId xmlns:a16="http://schemas.microsoft.com/office/drawing/2014/main" id="{CAEB27AF-DD57-7246-971E-7506C050812B}"/>
              </a:ext>
            </a:extLst>
          </p:cNvPr>
          <p:cNvSpPr>
            <a:spLocks noGrp="1"/>
          </p:cNvSpPr>
          <p:nvPr>
            <p:ph type="body" sz="quarter" idx="13"/>
          </p:nvPr>
        </p:nvSpPr>
        <p:spPr>
          <a:xfrm>
            <a:off x="4606972" y="781844"/>
            <a:ext cx="7157992" cy="5294312"/>
          </a:xfrm>
        </p:spPr>
        <p:txBody>
          <a:bodyPr anchor="ctr"/>
          <a:lstStyle>
            <a:lvl1pPr marL="342900" marR="0" indent="-342900" algn="l" defTabSz="914400" rtl="0" eaLnBrk="1" fontAlgn="auto" latinLnBrk="0" hangingPunct="1">
              <a:lnSpc>
                <a:spcPct val="114000"/>
              </a:lnSpc>
              <a:spcBef>
                <a:spcPts val="0"/>
              </a:spcBef>
              <a:spcAft>
                <a:spcPts val="600"/>
              </a:spcAft>
              <a:buClr>
                <a:srgbClr val="C50E3C"/>
              </a:buClr>
              <a:buSzPct val="65000"/>
              <a:buFont typeface="Monaco" pitchFamily="2" charset="77"/>
              <a:buChar char="⎻"/>
              <a:tabLst/>
              <a:defRPr/>
            </a:lvl1pPr>
            <a:lvl2pPr marL="675958" marR="0" indent="-285750" algn="l" defTabSz="914400" rtl="0" eaLnBrk="1" fontAlgn="auto" latinLnBrk="0" hangingPunct="1">
              <a:lnSpc>
                <a:spcPct val="114000"/>
              </a:lnSpc>
              <a:spcBef>
                <a:spcPts val="0"/>
              </a:spcBef>
              <a:spcAft>
                <a:spcPts val="600"/>
              </a:spcAft>
              <a:buClr>
                <a:srgbClr val="C50E3C"/>
              </a:buClr>
              <a:buSzTx/>
              <a:buFont typeface="Apple Symbols" panose="02000000000000000000" pitchFamily="2" charset="-79"/>
              <a:buChar char="⎺"/>
              <a:tabLst/>
              <a:defRPr>
                <a:solidFill>
                  <a:schemeClr val="tx1"/>
                </a:solidFill>
              </a:defRPr>
            </a:lvl2pPr>
            <a:lvl3pPr marL="862012" marR="0" indent="-171450" algn="l" defTabSz="914400" rtl="0" eaLnBrk="1" fontAlgn="auto" latinLnBrk="0" hangingPunct="1">
              <a:lnSpc>
                <a:spcPct val="114000"/>
              </a:lnSpc>
              <a:spcBef>
                <a:spcPts val="0"/>
              </a:spcBef>
              <a:spcAft>
                <a:spcPts val="600"/>
              </a:spcAft>
              <a:buClr>
                <a:srgbClr val="C50E3C"/>
              </a:buClr>
              <a:buSzTx/>
              <a:buFont typeface="Apple Symbols" panose="02000000000000000000" pitchFamily="2" charset="-79"/>
              <a:buChar char="⎺"/>
              <a:tabLst/>
              <a:defRPr/>
            </a:lvl3pPr>
            <a:lvl4pPr marL="1136332" marR="0" indent="-171450" algn="l" defTabSz="914400" rtl="0" eaLnBrk="1" fontAlgn="auto" latinLnBrk="0" hangingPunct="1">
              <a:lnSpc>
                <a:spcPct val="114000"/>
              </a:lnSpc>
              <a:spcBef>
                <a:spcPts val="0"/>
              </a:spcBef>
              <a:spcAft>
                <a:spcPts val="600"/>
              </a:spcAft>
              <a:buClr>
                <a:srgbClr val="C50E3C"/>
              </a:buClr>
              <a:buSzTx/>
              <a:buFont typeface="Apple Symbols" panose="02000000000000000000" pitchFamily="2" charset="-79"/>
              <a:buChar char="⎺"/>
              <a:tabLst/>
              <a:defRPr/>
            </a:lvl4pPr>
            <a:lvl5pPr marL="1353503" marR="0" indent="-171450" algn="l" defTabSz="914400" rtl="0" eaLnBrk="1" fontAlgn="auto" latinLnBrk="0" hangingPunct="1">
              <a:lnSpc>
                <a:spcPct val="114000"/>
              </a:lnSpc>
              <a:spcBef>
                <a:spcPts val="0"/>
              </a:spcBef>
              <a:spcAft>
                <a:spcPts val="600"/>
              </a:spcAft>
              <a:buClr>
                <a:srgbClr val="C50E3C"/>
              </a:buClr>
              <a:buSzTx/>
              <a:buFont typeface="Apple Symbols" panose="02000000000000000000" pitchFamily="2" charset="-79"/>
              <a:buChar char="⎺"/>
              <a:tabLst/>
              <a:defRPr/>
            </a:lvl5pPr>
          </a:lstStyle>
          <a:p>
            <a:pPr marL="342900" marR="0" lvl="0" indent="-342900" algn="l" defTabSz="914400" rtl="0" eaLnBrk="1" fontAlgn="auto" latinLnBrk="0" hangingPunct="1">
              <a:lnSpc>
                <a:spcPct val="114000"/>
              </a:lnSpc>
              <a:spcBef>
                <a:spcPts val="0"/>
              </a:spcBef>
              <a:spcAft>
                <a:spcPts val="600"/>
              </a:spcAft>
              <a:buClr>
                <a:srgbClr val="C50E3C"/>
              </a:buClr>
              <a:buSzPct val="65000"/>
              <a:buFont typeface="Monaco" pitchFamily="2" charset="77"/>
              <a:buChar char="⎻"/>
              <a:tabLst/>
              <a:defRPr/>
            </a:pPr>
            <a:r>
              <a:rPr kumimoji="0" lang="en-US" sz="2000" b="0" i="0" u="none" strike="noStrike" kern="1600" cap="none" spc="-50" normalizeH="0" baseline="0" noProof="0">
                <a:ln>
                  <a:noFill/>
                </a:ln>
                <a:solidFill>
                  <a:srgbClr val="54565B"/>
                </a:solidFill>
                <a:effectLst/>
                <a:uLnTx/>
                <a:uFillTx/>
                <a:latin typeface="Trebuchet MS" panose="020B0703020202090204" pitchFamily="34" charset="0"/>
                <a:ea typeface="+mn-ea"/>
                <a:cs typeface="+mn-cs"/>
              </a:rPr>
              <a:t>Click to edit Master text styles</a:t>
            </a:r>
          </a:p>
          <a:p>
            <a:pPr marL="675958" marR="0" lvl="1" indent="-285750" algn="l" defTabSz="914400" rtl="0" eaLnBrk="1" fontAlgn="auto" latinLnBrk="0" hangingPunct="1">
              <a:lnSpc>
                <a:spcPct val="114000"/>
              </a:lnSpc>
              <a:spcBef>
                <a:spcPts val="0"/>
              </a:spcBef>
              <a:spcAft>
                <a:spcPts val="600"/>
              </a:spcAft>
              <a:buClr>
                <a:srgbClr val="C50E3C"/>
              </a:buClr>
              <a:buSzTx/>
              <a:buFont typeface="Apple Symbols" panose="02000000000000000000" pitchFamily="2" charset="-79"/>
              <a:buChar char="⎺"/>
              <a:tabLst/>
              <a:defRPr/>
            </a:pPr>
            <a:r>
              <a:rPr kumimoji="0" lang="en-US" sz="1400" b="0" i="1" u="none" strike="noStrike" kern="1600" cap="none" spc="-50" normalizeH="0" baseline="0" noProof="0">
                <a:ln>
                  <a:noFill/>
                </a:ln>
                <a:solidFill>
                  <a:srgbClr val="54565B"/>
                </a:solidFill>
                <a:effectLst/>
                <a:uLnTx/>
                <a:uFillTx/>
                <a:latin typeface="Georgia" panose="02040502050405020303" pitchFamily="18" charset="0"/>
                <a:ea typeface="+mn-ea"/>
                <a:cs typeface="+mn-cs"/>
              </a:rPr>
              <a:t>Second level</a:t>
            </a:r>
          </a:p>
          <a:p>
            <a:pPr marL="862012" marR="0" lvl="2" indent="-171450" algn="l" defTabSz="914400" rtl="0" eaLnBrk="1" fontAlgn="auto" latinLnBrk="0" hangingPunct="1">
              <a:lnSpc>
                <a:spcPct val="114000"/>
              </a:lnSpc>
              <a:spcBef>
                <a:spcPts val="0"/>
              </a:spcBef>
              <a:spcAft>
                <a:spcPts val="600"/>
              </a:spcAft>
              <a:buClr>
                <a:srgbClr val="C50E3C"/>
              </a:buClr>
              <a:buSzTx/>
              <a:buFont typeface="Apple Symbols" panose="02000000000000000000" pitchFamily="2" charset="-79"/>
              <a:buChar char="⎺"/>
              <a:tabLst/>
              <a:defRPr/>
            </a:pPr>
            <a:r>
              <a:rPr kumimoji="0" lang="en-US" sz="1050" b="0" i="0" u="none" strike="noStrike" kern="1600" cap="none" spc="-50" normalizeH="0" baseline="0" noProof="0">
                <a:ln>
                  <a:noFill/>
                </a:ln>
                <a:solidFill>
                  <a:srgbClr val="54565B"/>
                </a:solidFill>
                <a:effectLst/>
                <a:uLnTx/>
                <a:uFillTx/>
                <a:latin typeface="Trebuchet MS" panose="020B0703020202090204" pitchFamily="34" charset="0"/>
                <a:ea typeface="+mn-ea"/>
                <a:cs typeface="+mn-cs"/>
              </a:rPr>
              <a:t>Third level</a:t>
            </a:r>
          </a:p>
          <a:p>
            <a:pPr marL="1136332" marR="0" lvl="3" indent="-171450" algn="l" defTabSz="914400" rtl="0" eaLnBrk="1" fontAlgn="auto" latinLnBrk="0" hangingPunct="1">
              <a:lnSpc>
                <a:spcPct val="114000"/>
              </a:lnSpc>
              <a:spcBef>
                <a:spcPts val="0"/>
              </a:spcBef>
              <a:spcAft>
                <a:spcPts val="600"/>
              </a:spcAft>
              <a:buClr>
                <a:srgbClr val="C50E3C"/>
              </a:buClr>
              <a:buSzTx/>
              <a:buFont typeface="Apple Symbols" panose="02000000000000000000" pitchFamily="2" charset="-79"/>
              <a:buChar char="⎺"/>
              <a:tabLst/>
              <a:defRPr/>
            </a:pPr>
            <a:r>
              <a:rPr kumimoji="0" lang="en-US" sz="1050" b="0" i="0" u="none" strike="noStrike" kern="1600" cap="none" spc="-50" normalizeH="0" baseline="0" noProof="0">
                <a:ln>
                  <a:noFill/>
                </a:ln>
                <a:solidFill>
                  <a:srgbClr val="54565B"/>
                </a:solidFill>
                <a:effectLst/>
                <a:uLnTx/>
                <a:uFillTx/>
                <a:latin typeface="Trebuchet MS" panose="020B0703020202090204" pitchFamily="34" charset="0"/>
                <a:ea typeface="+mn-ea"/>
                <a:cs typeface="+mn-cs"/>
              </a:rPr>
              <a:t>Fourth level</a:t>
            </a:r>
          </a:p>
          <a:p>
            <a:pPr marL="1353503" marR="0" lvl="4" indent="-171450" algn="l" defTabSz="914400" rtl="0" eaLnBrk="1" fontAlgn="auto" latinLnBrk="0" hangingPunct="1">
              <a:lnSpc>
                <a:spcPct val="114000"/>
              </a:lnSpc>
              <a:spcBef>
                <a:spcPts val="0"/>
              </a:spcBef>
              <a:spcAft>
                <a:spcPts val="600"/>
              </a:spcAft>
              <a:buClr>
                <a:srgbClr val="C50E3C"/>
              </a:buClr>
              <a:buSzTx/>
              <a:buFont typeface="Apple Symbols" panose="02000000000000000000" pitchFamily="2" charset="-79"/>
              <a:buChar char="⎺"/>
              <a:tabLst/>
              <a:defRPr/>
            </a:pPr>
            <a:r>
              <a:rPr kumimoji="0" lang="en-US" sz="1050" b="0" i="0" u="none" strike="noStrike" kern="1600" cap="none" spc="-50" normalizeH="0" baseline="0" noProof="0">
                <a:ln>
                  <a:noFill/>
                </a:ln>
                <a:solidFill>
                  <a:srgbClr val="54565B"/>
                </a:solidFill>
                <a:effectLst/>
                <a:uLnTx/>
                <a:uFillTx/>
                <a:latin typeface="Trebuchet MS" panose="020B0703020202090204" pitchFamily="34" charset="0"/>
                <a:ea typeface="+mn-ea"/>
                <a:cs typeface="+mn-cs"/>
              </a:rPr>
              <a:t>Fourth level</a:t>
            </a:r>
          </a:p>
        </p:txBody>
      </p:sp>
      <p:sp>
        <p:nvSpPr>
          <p:cNvPr id="14" name="Slide Number Placeholder 5">
            <a:extLst>
              <a:ext uri="{FF2B5EF4-FFF2-40B4-BE49-F238E27FC236}">
                <a16:creationId xmlns:a16="http://schemas.microsoft.com/office/drawing/2014/main" id="{FD955494-5A02-944E-AC47-A93918740756}"/>
              </a:ext>
            </a:extLst>
          </p:cNvPr>
          <p:cNvSpPr txBox="1">
            <a:spLocks/>
          </p:cNvSpPr>
          <p:nvPr userDrawn="1"/>
        </p:nvSpPr>
        <p:spPr>
          <a:xfrm>
            <a:off x="4606972" y="6400799"/>
            <a:ext cx="2743200" cy="291492"/>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i="0">
                <a:latin typeface="Trebuchet MS" panose="020B0703020202090204" pitchFamily="34" charset="0"/>
              </a:rPr>
              <a:t>Confidential – Internal Use Only</a:t>
            </a:r>
          </a:p>
        </p:txBody>
      </p:sp>
      <p:sp>
        <p:nvSpPr>
          <p:cNvPr id="2" name="Content Placeholder 2">
            <a:extLst>
              <a:ext uri="{FF2B5EF4-FFF2-40B4-BE49-F238E27FC236}">
                <a16:creationId xmlns:a16="http://schemas.microsoft.com/office/drawing/2014/main" id="{60BE7D12-6E97-0E5E-B659-3E668F47BE9B}"/>
              </a:ext>
            </a:extLst>
          </p:cNvPr>
          <p:cNvSpPr>
            <a:spLocks noGrp="1"/>
          </p:cNvSpPr>
          <p:nvPr>
            <p:ph sz="half" idx="1" hasCustomPrompt="1"/>
          </p:nvPr>
        </p:nvSpPr>
        <p:spPr>
          <a:xfrm>
            <a:off x="495300" y="1189899"/>
            <a:ext cx="3397294" cy="4351338"/>
          </a:xfrm>
        </p:spPr>
        <p:txBody>
          <a:bodyPr anchor="ctr">
            <a:normAutofit/>
          </a:bodyPr>
          <a:lstStyle>
            <a:lvl1pPr marL="0" indent="0" algn="l">
              <a:lnSpc>
                <a:spcPct val="90000"/>
              </a:lnSpc>
              <a:spcAft>
                <a:spcPts val="0"/>
              </a:spcAft>
              <a:buNone/>
              <a:tabLst/>
              <a:defRPr sz="3600" b="1" i="0" spc="300">
                <a:solidFill>
                  <a:schemeClr val="bg1"/>
                </a:solidFill>
                <a:latin typeface="Trebuchet MS" panose="020B0703020202090204" pitchFamily="34" charset="0"/>
                <a:cs typeface="Rockwell Nova Light" panose="02060303020205020403" pitchFamily="18" charset="0"/>
              </a:defRPr>
            </a:lvl1pPr>
          </a:lstStyle>
          <a:p>
            <a:pPr lvl="0"/>
            <a:r>
              <a:rPr lang="en-US"/>
              <a:t>Edit master text styles</a:t>
            </a:r>
          </a:p>
        </p:txBody>
      </p:sp>
    </p:spTree>
    <p:extLst>
      <p:ext uri="{BB962C8B-B14F-4D97-AF65-F5344CB8AC3E}">
        <p14:creationId xmlns:p14="http://schemas.microsoft.com/office/powerpoint/2010/main" val="2816478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ist Blue with Grey Backgroun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C5E49E7-6ADE-DD40-AD32-5A28176B24BC}"/>
              </a:ext>
            </a:extLst>
          </p:cNvPr>
          <p:cNvSpPr/>
          <p:nvPr userDrawn="1"/>
        </p:nvSpPr>
        <p:spPr>
          <a:xfrm>
            <a:off x="4249783" y="0"/>
            <a:ext cx="7942218"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45C0A2E-84ED-694A-8D40-40A9466155D7}"/>
              </a:ext>
            </a:extLst>
          </p:cNvPr>
          <p:cNvSpPr/>
          <p:nvPr userDrawn="1"/>
        </p:nvSpPr>
        <p:spPr>
          <a:xfrm>
            <a:off x="0" y="0"/>
            <a:ext cx="424978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8" name="Picture 7">
            <a:extLst>
              <a:ext uri="{FF2B5EF4-FFF2-40B4-BE49-F238E27FC236}">
                <a16:creationId xmlns:a16="http://schemas.microsoft.com/office/drawing/2014/main" id="{B9753706-DED6-894F-BE2A-F4DA16AF10A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765651" y="6408817"/>
            <a:ext cx="206592" cy="275456"/>
          </a:xfrm>
          <a:prstGeom prst="rect">
            <a:avLst/>
          </a:prstGeom>
        </p:spPr>
      </p:pic>
      <p:sp>
        <p:nvSpPr>
          <p:cNvPr id="12" name="Text Placeholder 11">
            <a:extLst>
              <a:ext uri="{FF2B5EF4-FFF2-40B4-BE49-F238E27FC236}">
                <a16:creationId xmlns:a16="http://schemas.microsoft.com/office/drawing/2014/main" id="{CAEB27AF-DD57-7246-971E-7506C050812B}"/>
              </a:ext>
            </a:extLst>
          </p:cNvPr>
          <p:cNvSpPr>
            <a:spLocks noGrp="1"/>
          </p:cNvSpPr>
          <p:nvPr>
            <p:ph type="body" sz="quarter" idx="13"/>
          </p:nvPr>
        </p:nvSpPr>
        <p:spPr>
          <a:xfrm>
            <a:off x="4606972" y="781844"/>
            <a:ext cx="7157992" cy="5294312"/>
          </a:xfrm>
        </p:spPr>
        <p:txBody>
          <a:bodyPr anchor="ctr"/>
          <a:lstStyle>
            <a:lvl1pPr marL="342900" marR="0" indent="-342900" algn="l" defTabSz="914400" rtl="0" eaLnBrk="1" fontAlgn="auto" latinLnBrk="0" hangingPunct="1">
              <a:lnSpc>
                <a:spcPct val="114000"/>
              </a:lnSpc>
              <a:spcBef>
                <a:spcPts val="0"/>
              </a:spcBef>
              <a:spcAft>
                <a:spcPts val="600"/>
              </a:spcAft>
              <a:buClr>
                <a:srgbClr val="C50E3C"/>
              </a:buClr>
              <a:buSzPct val="65000"/>
              <a:buFont typeface="Monaco" pitchFamily="2" charset="77"/>
              <a:buChar char="⎻"/>
              <a:tabLst/>
              <a:defRPr/>
            </a:lvl1pPr>
            <a:lvl2pPr marL="675958" marR="0" indent="-285750" algn="l" defTabSz="914400" rtl="0" eaLnBrk="1" fontAlgn="auto" latinLnBrk="0" hangingPunct="1">
              <a:lnSpc>
                <a:spcPct val="114000"/>
              </a:lnSpc>
              <a:spcBef>
                <a:spcPts val="0"/>
              </a:spcBef>
              <a:spcAft>
                <a:spcPts val="600"/>
              </a:spcAft>
              <a:buClr>
                <a:srgbClr val="C50E3C"/>
              </a:buClr>
              <a:buSzTx/>
              <a:buFont typeface="Apple Symbols" panose="02000000000000000000" pitchFamily="2" charset="-79"/>
              <a:buChar char="⎺"/>
              <a:tabLst/>
              <a:defRPr>
                <a:solidFill>
                  <a:schemeClr val="tx1"/>
                </a:solidFill>
              </a:defRPr>
            </a:lvl2pPr>
            <a:lvl3pPr marL="862012" marR="0" indent="-171450" algn="l" defTabSz="914400" rtl="0" eaLnBrk="1" fontAlgn="auto" latinLnBrk="0" hangingPunct="1">
              <a:lnSpc>
                <a:spcPct val="114000"/>
              </a:lnSpc>
              <a:spcBef>
                <a:spcPts val="0"/>
              </a:spcBef>
              <a:spcAft>
                <a:spcPts val="600"/>
              </a:spcAft>
              <a:buClr>
                <a:srgbClr val="C50E3C"/>
              </a:buClr>
              <a:buSzTx/>
              <a:buFont typeface="Apple Symbols" panose="02000000000000000000" pitchFamily="2" charset="-79"/>
              <a:buChar char="⎺"/>
              <a:tabLst/>
              <a:defRPr/>
            </a:lvl3pPr>
            <a:lvl4pPr marL="1136332" marR="0" indent="-171450" algn="l" defTabSz="914400" rtl="0" eaLnBrk="1" fontAlgn="auto" latinLnBrk="0" hangingPunct="1">
              <a:lnSpc>
                <a:spcPct val="114000"/>
              </a:lnSpc>
              <a:spcBef>
                <a:spcPts val="0"/>
              </a:spcBef>
              <a:spcAft>
                <a:spcPts val="600"/>
              </a:spcAft>
              <a:buClr>
                <a:srgbClr val="C50E3C"/>
              </a:buClr>
              <a:buSzTx/>
              <a:buFont typeface="Apple Symbols" panose="02000000000000000000" pitchFamily="2" charset="-79"/>
              <a:buChar char="⎺"/>
              <a:tabLst/>
              <a:defRPr/>
            </a:lvl4pPr>
            <a:lvl5pPr marL="1353503" marR="0" indent="-171450" algn="l" defTabSz="914400" rtl="0" eaLnBrk="1" fontAlgn="auto" latinLnBrk="0" hangingPunct="1">
              <a:lnSpc>
                <a:spcPct val="114000"/>
              </a:lnSpc>
              <a:spcBef>
                <a:spcPts val="0"/>
              </a:spcBef>
              <a:spcAft>
                <a:spcPts val="600"/>
              </a:spcAft>
              <a:buClr>
                <a:srgbClr val="C50E3C"/>
              </a:buClr>
              <a:buSzTx/>
              <a:buFont typeface="Apple Symbols" panose="02000000000000000000" pitchFamily="2" charset="-79"/>
              <a:buChar char="⎺"/>
              <a:tabLst/>
              <a:defRPr/>
            </a:lvl5pPr>
          </a:lstStyle>
          <a:p>
            <a:pPr marL="342900" marR="0" lvl="0" indent="-342900" algn="l" defTabSz="914400" rtl="0" eaLnBrk="1" fontAlgn="auto" latinLnBrk="0" hangingPunct="1">
              <a:lnSpc>
                <a:spcPct val="114000"/>
              </a:lnSpc>
              <a:spcBef>
                <a:spcPts val="0"/>
              </a:spcBef>
              <a:spcAft>
                <a:spcPts val="600"/>
              </a:spcAft>
              <a:buClr>
                <a:srgbClr val="C50E3C"/>
              </a:buClr>
              <a:buSzPct val="65000"/>
              <a:buFont typeface="Monaco" pitchFamily="2" charset="77"/>
              <a:buChar char="⎻"/>
              <a:tabLst/>
              <a:defRPr/>
            </a:pPr>
            <a:r>
              <a:rPr kumimoji="0" lang="en-US" sz="2000" b="0" i="0" u="none" strike="noStrike" kern="1600" cap="none" spc="-50" normalizeH="0" baseline="0" noProof="0">
                <a:ln>
                  <a:noFill/>
                </a:ln>
                <a:solidFill>
                  <a:srgbClr val="54565B"/>
                </a:solidFill>
                <a:effectLst/>
                <a:uLnTx/>
                <a:uFillTx/>
                <a:latin typeface="Trebuchet MS" panose="020B0703020202090204" pitchFamily="34" charset="0"/>
                <a:ea typeface="+mn-ea"/>
                <a:cs typeface="+mn-cs"/>
              </a:rPr>
              <a:t>Click to edit Master text styles</a:t>
            </a:r>
          </a:p>
          <a:p>
            <a:pPr marL="675958" marR="0" lvl="1" indent="-285750" algn="l" defTabSz="914400" rtl="0" eaLnBrk="1" fontAlgn="auto" latinLnBrk="0" hangingPunct="1">
              <a:lnSpc>
                <a:spcPct val="114000"/>
              </a:lnSpc>
              <a:spcBef>
                <a:spcPts val="0"/>
              </a:spcBef>
              <a:spcAft>
                <a:spcPts val="600"/>
              </a:spcAft>
              <a:buClr>
                <a:srgbClr val="C50E3C"/>
              </a:buClr>
              <a:buSzTx/>
              <a:buFont typeface="Apple Symbols" panose="02000000000000000000" pitchFamily="2" charset="-79"/>
              <a:buChar char="⎺"/>
              <a:tabLst/>
              <a:defRPr/>
            </a:pPr>
            <a:r>
              <a:rPr kumimoji="0" lang="en-US" sz="1400" b="0" i="1" u="none" strike="noStrike" kern="1600" cap="none" spc="-50" normalizeH="0" baseline="0" noProof="0">
                <a:ln>
                  <a:noFill/>
                </a:ln>
                <a:solidFill>
                  <a:srgbClr val="54565B"/>
                </a:solidFill>
                <a:effectLst/>
                <a:uLnTx/>
                <a:uFillTx/>
                <a:latin typeface="Georgia" panose="02040502050405020303" pitchFamily="18" charset="0"/>
                <a:ea typeface="+mn-ea"/>
                <a:cs typeface="+mn-cs"/>
              </a:rPr>
              <a:t>Second level</a:t>
            </a:r>
          </a:p>
          <a:p>
            <a:pPr marL="862012" marR="0" lvl="2" indent="-171450" algn="l" defTabSz="914400" rtl="0" eaLnBrk="1" fontAlgn="auto" latinLnBrk="0" hangingPunct="1">
              <a:lnSpc>
                <a:spcPct val="114000"/>
              </a:lnSpc>
              <a:spcBef>
                <a:spcPts val="0"/>
              </a:spcBef>
              <a:spcAft>
                <a:spcPts val="600"/>
              </a:spcAft>
              <a:buClr>
                <a:srgbClr val="C50E3C"/>
              </a:buClr>
              <a:buSzTx/>
              <a:buFont typeface="Apple Symbols" panose="02000000000000000000" pitchFamily="2" charset="-79"/>
              <a:buChar char="⎺"/>
              <a:tabLst/>
              <a:defRPr/>
            </a:pPr>
            <a:r>
              <a:rPr kumimoji="0" lang="en-US" sz="1050" b="0" i="0" u="none" strike="noStrike" kern="1600" cap="none" spc="-50" normalizeH="0" baseline="0" noProof="0">
                <a:ln>
                  <a:noFill/>
                </a:ln>
                <a:solidFill>
                  <a:srgbClr val="54565B"/>
                </a:solidFill>
                <a:effectLst/>
                <a:uLnTx/>
                <a:uFillTx/>
                <a:latin typeface="Trebuchet MS" panose="020B0703020202090204" pitchFamily="34" charset="0"/>
                <a:ea typeface="+mn-ea"/>
                <a:cs typeface="+mn-cs"/>
              </a:rPr>
              <a:t>Third level</a:t>
            </a:r>
          </a:p>
          <a:p>
            <a:pPr marL="1136332" marR="0" lvl="3" indent="-171450" algn="l" defTabSz="914400" rtl="0" eaLnBrk="1" fontAlgn="auto" latinLnBrk="0" hangingPunct="1">
              <a:lnSpc>
                <a:spcPct val="114000"/>
              </a:lnSpc>
              <a:spcBef>
                <a:spcPts val="0"/>
              </a:spcBef>
              <a:spcAft>
                <a:spcPts val="600"/>
              </a:spcAft>
              <a:buClr>
                <a:srgbClr val="C50E3C"/>
              </a:buClr>
              <a:buSzTx/>
              <a:buFont typeface="Apple Symbols" panose="02000000000000000000" pitchFamily="2" charset="-79"/>
              <a:buChar char="⎺"/>
              <a:tabLst/>
              <a:defRPr/>
            </a:pPr>
            <a:r>
              <a:rPr kumimoji="0" lang="en-US" sz="1050" b="0" i="0" u="none" strike="noStrike" kern="1600" cap="none" spc="-50" normalizeH="0" baseline="0" noProof="0">
                <a:ln>
                  <a:noFill/>
                </a:ln>
                <a:solidFill>
                  <a:srgbClr val="54565B"/>
                </a:solidFill>
                <a:effectLst/>
                <a:uLnTx/>
                <a:uFillTx/>
                <a:latin typeface="Trebuchet MS" panose="020B0703020202090204" pitchFamily="34" charset="0"/>
                <a:ea typeface="+mn-ea"/>
                <a:cs typeface="+mn-cs"/>
              </a:rPr>
              <a:t>Fourth level</a:t>
            </a:r>
          </a:p>
          <a:p>
            <a:pPr marL="1353503" marR="0" lvl="4" indent="-171450" algn="l" defTabSz="914400" rtl="0" eaLnBrk="1" fontAlgn="auto" latinLnBrk="0" hangingPunct="1">
              <a:lnSpc>
                <a:spcPct val="114000"/>
              </a:lnSpc>
              <a:spcBef>
                <a:spcPts val="0"/>
              </a:spcBef>
              <a:spcAft>
                <a:spcPts val="600"/>
              </a:spcAft>
              <a:buClr>
                <a:srgbClr val="C50E3C"/>
              </a:buClr>
              <a:buSzTx/>
              <a:buFont typeface="Apple Symbols" panose="02000000000000000000" pitchFamily="2" charset="-79"/>
              <a:buChar char="⎺"/>
              <a:tabLst/>
              <a:defRPr/>
            </a:pPr>
            <a:r>
              <a:rPr kumimoji="0" lang="en-US" sz="1050" b="0" i="0" u="none" strike="noStrike" kern="1600" cap="none" spc="-50" normalizeH="0" baseline="0" noProof="0">
                <a:ln>
                  <a:noFill/>
                </a:ln>
                <a:solidFill>
                  <a:srgbClr val="54565B"/>
                </a:solidFill>
                <a:effectLst/>
                <a:uLnTx/>
                <a:uFillTx/>
                <a:latin typeface="Trebuchet MS" panose="020B0703020202090204" pitchFamily="34" charset="0"/>
                <a:ea typeface="+mn-ea"/>
                <a:cs typeface="+mn-cs"/>
              </a:rPr>
              <a:t>Fourth level</a:t>
            </a:r>
          </a:p>
        </p:txBody>
      </p:sp>
      <p:sp>
        <p:nvSpPr>
          <p:cNvPr id="14" name="Slide Number Placeholder 5">
            <a:extLst>
              <a:ext uri="{FF2B5EF4-FFF2-40B4-BE49-F238E27FC236}">
                <a16:creationId xmlns:a16="http://schemas.microsoft.com/office/drawing/2014/main" id="{FD955494-5A02-944E-AC47-A93918740756}"/>
              </a:ext>
            </a:extLst>
          </p:cNvPr>
          <p:cNvSpPr txBox="1">
            <a:spLocks/>
          </p:cNvSpPr>
          <p:nvPr userDrawn="1"/>
        </p:nvSpPr>
        <p:spPr>
          <a:xfrm>
            <a:off x="4606972" y="6400799"/>
            <a:ext cx="2743200" cy="291492"/>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i="0">
                <a:latin typeface="Trebuchet MS" panose="020B0703020202090204" pitchFamily="34" charset="0"/>
              </a:rPr>
              <a:t>Confidential – Internal Use Only</a:t>
            </a:r>
          </a:p>
        </p:txBody>
      </p:sp>
      <p:sp>
        <p:nvSpPr>
          <p:cNvPr id="2" name="Content Placeholder 2">
            <a:extLst>
              <a:ext uri="{FF2B5EF4-FFF2-40B4-BE49-F238E27FC236}">
                <a16:creationId xmlns:a16="http://schemas.microsoft.com/office/drawing/2014/main" id="{BAB03D41-FCBB-4937-9C57-CF83BE223548}"/>
              </a:ext>
            </a:extLst>
          </p:cNvPr>
          <p:cNvSpPr>
            <a:spLocks noGrp="1"/>
          </p:cNvSpPr>
          <p:nvPr>
            <p:ph sz="half" idx="1" hasCustomPrompt="1"/>
          </p:nvPr>
        </p:nvSpPr>
        <p:spPr>
          <a:xfrm>
            <a:off x="495300" y="1189899"/>
            <a:ext cx="3397294" cy="4351338"/>
          </a:xfrm>
        </p:spPr>
        <p:txBody>
          <a:bodyPr anchor="ctr">
            <a:normAutofit/>
          </a:bodyPr>
          <a:lstStyle>
            <a:lvl1pPr marL="0" indent="0" algn="l">
              <a:lnSpc>
                <a:spcPct val="90000"/>
              </a:lnSpc>
              <a:spcAft>
                <a:spcPts val="0"/>
              </a:spcAft>
              <a:buNone/>
              <a:tabLst/>
              <a:defRPr sz="3600" b="1" i="0" spc="300">
                <a:solidFill>
                  <a:schemeClr val="bg1"/>
                </a:solidFill>
                <a:latin typeface="Trebuchet MS" panose="020B0703020202090204" pitchFamily="34" charset="0"/>
                <a:cs typeface="Rockwell Nova Light" panose="02060303020205020403" pitchFamily="18" charset="0"/>
              </a:defRPr>
            </a:lvl1pPr>
          </a:lstStyle>
          <a:p>
            <a:pPr lvl="0"/>
            <a:r>
              <a:rPr lang="en-US"/>
              <a:t>Edit master text styles</a:t>
            </a:r>
          </a:p>
        </p:txBody>
      </p:sp>
    </p:spTree>
    <p:extLst>
      <p:ext uri="{BB962C8B-B14F-4D97-AF65-F5344CB8AC3E}">
        <p14:creationId xmlns:p14="http://schemas.microsoft.com/office/powerpoint/2010/main" val="1762706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vider + Photo - 1">
    <p:spTree>
      <p:nvGrpSpPr>
        <p:cNvPr id="1" name=""/>
        <p:cNvGrpSpPr/>
        <p:nvPr/>
      </p:nvGrpSpPr>
      <p:grpSpPr>
        <a:xfrm>
          <a:off x="0" y="0"/>
          <a:ext cx="0" cy="0"/>
          <a:chOff x="0" y="0"/>
          <a:chExt cx="0" cy="0"/>
        </a:xfrm>
      </p:grpSpPr>
      <p:pic>
        <p:nvPicPr>
          <p:cNvPr id="2" name="Picture Placeholder 5">
            <a:extLst>
              <a:ext uri="{FF2B5EF4-FFF2-40B4-BE49-F238E27FC236}">
                <a16:creationId xmlns:a16="http://schemas.microsoft.com/office/drawing/2014/main" id="{BA1A0545-13E2-D1CF-3757-C0EA490615A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39883" y="0"/>
            <a:ext cx="6252116" cy="6858000"/>
          </a:xfrm>
          <a:prstGeom prst="rect">
            <a:avLst/>
          </a:prstGeom>
        </p:spPr>
      </p:pic>
      <p:sp>
        <p:nvSpPr>
          <p:cNvPr id="8" name="Content Placeholder 2">
            <a:extLst>
              <a:ext uri="{FF2B5EF4-FFF2-40B4-BE49-F238E27FC236}">
                <a16:creationId xmlns:a16="http://schemas.microsoft.com/office/drawing/2014/main" id="{F33E1CBD-1A22-C34C-8DC4-474E34B2CDFB}"/>
              </a:ext>
            </a:extLst>
          </p:cNvPr>
          <p:cNvSpPr>
            <a:spLocks noGrp="1"/>
          </p:cNvSpPr>
          <p:nvPr>
            <p:ph sz="half" idx="1" hasCustomPrompt="1"/>
          </p:nvPr>
        </p:nvSpPr>
        <p:spPr>
          <a:xfrm>
            <a:off x="0" y="0"/>
            <a:ext cx="5939883" cy="6858000"/>
          </a:xfrm>
          <a:solidFill>
            <a:srgbClr val="C50F3C"/>
          </a:solidFill>
        </p:spPr>
        <p:txBody>
          <a:bodyPr lIns="914400" tIns="914400" rIns="914400" bIns="914400" anchor="ctr">
            <a:normAutofit/>
          </a:bodyPr>
          <a:lstStyle>
            <a:lvl1pPr marL="0" indent="0" algn="l">
              <a:lnSpc>
                <a:spcPct val="80000"/>
              </a:lnSpc>
              <a:buNone/>
              <a:defRPr sz="3200" b="1" i="0" spc="300">
                <a:solidFill>
                  <a:schemeClr val="bg1"/>
                </a:solidFill>
                <a:latin typeface="Trebuchet MS" panose="020B0703020202090204" pitchFamily="34" charset="0"/>
                <a:cs typeface="Rockwell Nova Light" panose="02060303020205020403" pitchFamily="18" charset="0"/>
              </a:defRPr>
            </a:lvl1pPr>
          </a:lstStyle>
          <a:p>
            <a:pPr lvl="0"/>
            <a:r>
              <a:rPr lang="en-US"/>
              <a:t>Edit master text styles</a:t>
            </a:r>
          </a:p>
        </p:txBody>
      </p:sp>
      <p:sp>
        <p:nvSpPr>
          <p:cNvPr id="3" name="Slide Number Placeholder 5">
            <a:extLst>
              <a:ext uri="{FF2B5EF4-FFF2-40B4-BE49-F238E27FC236}">
                <a16:creationId xmlns:a16="http://schemas.microsoft.com/office/drawing/2014/main" id="{9F1297E0-F251-915B-6AC0-855550D0906F}"/>
              </a:ext>
            </a:extLst>
          </p:cNvPr>
          <p:cNvSpPr txBox="1">
            <a:spLocks/>
          </p:cNvSpPr>
          <p:nvPr userDrawn="1"/>
        </p:nvSpPr>
        <p:spPr>
          <a:xfrm>
            <a:off x="603255" y="6400799"/>
            <a:ext cx="2743200" cy="291492"/>
          </a:xfrm>
          <a:prstGeom prst="rect">
            <a:avLst/>
          </a:prstGeom>
        </p:spPr>
        <p:txBody>
          <a:bodyPr vert="horz" lIns="91440" tIns="45720" rIns="91440" bIns="45720" rtlCol="0" anchor="ctr"/>
          <a:lstStyle>
            <a:defPPr>
              <a:defRPr lang="en-US"/>
            </a:defPPr>
            <a:lvl1pPr marL="0" algn="l" defTabSz="914400" rtl="0" eaLnBrk="1" latinLnBrk="0" hangingPunct="1">
              <a:defRPr sz="8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i="0">
                <a:solidFill>
                  <a:schemeClr val="tx2">
                    <a:lumMod val="75000"/>
                  </a:schemeClr>
                </a:solidFill>
                <a:latin typeface="Trebuchet MS" panose="020B0703020202090204" pitchFamily="34" charset="0"/>
              </a:rPr>
              <a:t>Confidential – Internal Use Only</a:t>
            </a:r>
          </a:p>
        </p:txBody>
      </p:sp>
    </p:spTree>
    <p:extLst>
      <p:ext uri="{BB962C8B-B14F-4D97-AF65-F5344CB8AC3E}">
        <p14:creationId xmlns:p14="http://schemas.microsoft.com/office/powerpoint/2010/main" val="76679428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5D506E-9CFA-5744-8CC1-366D985D6FC1}"/>
              </a:ext>
            </a:extLst>
          </p:cNvPr>
          <p:cNvSpPr>
            <a:spLocks noGrp="1"/>
          </p:cNvSpPr>
          <p:nvPr>
            <p:ph type="title"/>
          </p:nvPr>
        </p:nvSpPr>
        <p:spPr>
          <a:xfrm>
            <a:off x="609600" y="365126"/>
            <a:ext cx="10924674" cy="967564"/>
          </a:xfrm>
          <a:prstGeom prst="rect">
            <a:avLst/>
          </a:prstGeom>
        </p:spPr>
        <p:txBody>
          <a:bodyPr vert="horz" lIns="91440" tIns="45720" rIns="91440" bIns="45720" rtlCol="0" anchor="b">
            <a:noAutofit/>
          </a:bodyPr>
          <a:lstStyle/>
          <a:p>
            <a:r>
              <a:rPr lang="en-US"/>
              <a:t>Master Slide Template – Click to Edit</a:t>
            </a:r>
          </a:p>
        </p:txBody>
      </p:sp>
      <p:sp>
        <p:nvSpPr>
          <p:cNvPr id="3" name="Text Placeholder 2">
            <a:extLst>
              <a:ext uri="{FF2B5EF4-FFF2-40B4-BE49-F238E27FC236}">
                <a16:creationId xmlns:a16="http://schemas.microsoft.com/office/drawing/2014/main" id="{AA4A9B1D-8809-B740-A68B-9969B712A0DA}"/>
              </a:ext>
            </a:extLst>
          </p:cNvPr>
          <p:cNvSpPr>
            <a:spLocks noGrp="1"/>
          </p:cNvSpPr>
          <p:nvPr>
            <p:ph type="body" idx="1"/>
          </p:nvPr>
        </p:nvSpPr>
        <p:spPr>
          <a:xfrm>
            <a:off x="609600" y="1942677"/>
            <a:ext cx="10924674" cy="4234286"/>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marL="1353503" marR="0" lvl="4" indent="-171450" algn="l" defTabSz="914400" rtl="0" eaLnBrk="1" fontAlgn="auto" latinLnBrk="0" hangingPunct="1">
              <a:lnSpc>
                <a:spcPct val="114000"/>
              </a:lnSpc>
              <a:spcBef>
                <a:spcPts val="0"/>
              </a:spcBef>
              <a:spcAft>
                <a:spcPts val="600"/>
              </a:spcAft>
              <a:buClr>
                <a:srgbClr val="C50E3C"/>
              </a:buClr>
              <a:buSzTx/>
              <a:buFont typeface="Apple Symbols" panose="02000000000000000000" pitchFamily="2" charset="-79"/>
              <a:buChar char="⎺"/>
              <a:tabLst/>
              <a:defRPr/>
            </a:pPr>
            <a:r>
              <a:rPr kumimoji="0" lang="en-US" sz="1050" b="0" i="0" u="none" strike="noStrike" kern="1600" cap="none" spc="-50" normalizeH="0" baseline="0" noProof="0">
                <a:ln>
                  <a:noFill/>
                </a:ln>
                <a:solidFill>
                  <a:srgbClr val="54565B"/>
                </a:solidFill>
                <a:effectLst/>
                <a:uLnTx/>
                <a:uFillTx/>
                <a:latin typeface="Trebuchet MS" panose="020B0703020202090204" pitchFamily="34" charset="0"/>
                <a:ea typeface="+mn-ea"/>
                <a:cs typeface="+mn-cs"/>
              </a:rPr>
              <a:t>Fourth level</a:t>
            </a:r>
          </a:p>
        </p:txBody>
      </p:sp>
      <p:sp>
        <p:nvSpPr>
          <p:cNvPr id="6" name="Slide Number Placeholder 5">
            <a:extLst>
              <a:ext uri="{FF2B5EF4-FFF2-40B4-BE49-F238E27FC236}">
                <a16:creationId xmlns:a16="http://schemas.microsoft.com/office/drawing/2014/main" id="{79CA8E2B-2B06-3049-8A99-94E0B3F727B7}"/>
              </a:ext>
            </a:extLst>
          </p:cNvPr>
          <p:cNvSpPr>
            <a:spLocks noGrp="1"/>
          </p:cNvSpPr>
          <p:nvPr>
            <p:ph type="sldNum" sz="quarter" idx="4"/>
          </p:nvPr>
        </p:nvSpPr>
        <p:spPr>
          <a:xfrm>
            <a:off x="211015" y="6400799"/>
            <a:ext cx="2743200" cy="291492"/>
          </a:xfrm>
          <a:prstGeom prst="rect">
            <a:avLst/>
          </a:prstGeom>
        </p:spPr>
        <p:txBody>
          <a:bodyPr vert="horz" lIns="91440" tIns="45720" rIns="91440" bIns="45720" rtlCol="0" anchor="ctr"/>
          <a:lstStyle>
            <a:lvl1pPr algn="l">
              <a:defRPr sz="800" b="0" i="0">
                <a:solidFill>
                  <a:schemeClr val="bg2"/>
                </a:solidFill>
                <a:latin typeface="Trebuchet MS" panose="020B0703020202090204" pitchFamily="34" charset="0"/>
              </a:defRPr>
            </a:lvl1pPr>
          </a:lstStyle>
          <a:p>
            <a:fld id="{4BEAA09E-D67E-864E-8466-C38E88600C4F}" type="slidenum">
              <a:rPr lang="en-US" smtClean="0"/>
              <a:pPr/>
              <a:t>‹#›</a:t>
            </a:fld>
            <a:endParaRPr lang="en-US"/>
          </a:p>
        </p:txBody>
      </p:sp>
    </p:spTree>
    <p:extLst>
      <p:ext uri="{BB962C8B-B14F-4D97-AF65-F5344CB8AC3E}">
        <p14:creationId xmlns:p14="http://schemas.microsoft.com/office/powerpoint/2010/main" val="3983845038"/>
      </p:ext>
    </p:extLst>
  </p:cSld>
  <p:clrMap bg1="lt1" tx1="dk1" bg2="lt2" tx2="dk2" accent1="accent1" accent2="accent2" accent3="accent3" accent4="accent4" accent5="accent5" accent6="accent6" hlink="hlink" folHlink="folHlink"/>
  <p:sldLayoutIdLst>
    <p:sldLayoutId id="2147483864" r:id="rId1"/>
    <p:sldLayoutId id="2147483649" r:id="rId2"/>
    <p:sldLayoutId id="2147483870" r:id="rId3"/>
    <p:sldLayoutId id="2147483878" r:id="rId4"/>
    <p:sldLayoutId id="2147483876" r:id="rId5"/>
    <p:sldLayoutId id="2147483877" r:id="rId6"/>
    <p:sldLayoutId id="2147483713" r:id="rId7"/>
    <p:sldLayoutId id="2147483875" r:id="rId8"/>
    <p:sldLayoutId id="2147483862" r:id="rId9"/>
    <p:sldLayoutId id="2147483844" r:id="rId10"/>
    <p:sldLayoutId id="2147483885" r:id="rId11"/>
    <p:sldLayoutId id="2147483887" r:id="rId12"/>
    <p:sldLayoutId id="2147483886" r:id="rId13"/>
    <p:sldLayoutId id="2147483888" r:id="rId14"/>
    <p:sldLayoutId id="2147483871" r:id="rId15"/>
    <p:sldLayoutId id="2147483889" r:id="rId16"/>
    <p:sldLayoutId id="2147483698" r:id="rId17"/>
    <p:sldLayoutId id="2147483866" r:id="rId18"/>
    <p:sldLayoutId id="2147483749" r:id="rId19"/>
    <p:sldLayoutId id="2147483754" r:id="rId20"/>
    <p:sldLayoutId id="2147483651" r:id="rId21"/>
    <p:sldLayoutId id="2147483755" r:id="rId22"/>
    <p:sldLayoutId id="2147483880" r:id="rId23"/>
    <p:sldLayoutId id="2147483881" r:id="rId24"/>
    <p:sldLayoutId id="2147483719" r:id="rId25"/>
    <p:sldLayoutId id="2147483879" r:id="rId26"/>
    <p:sldLayoutId id="2147483662" r:id="rId27"/>
    <p:sldLayoutId id="2147483753" r:id="rId28"/>
    <p:sldLayoutId id="2147483846" r:id="rId29"/>
    <p:sldLayoutId id="2147483697" r:id="rId30"/>
    <p:sldLayoutId id="2147483872" r:id="rId31"/>
    <p:sldLayoutId id="2147483745" r:id="rId32"/>
    <p:sldLayoutId id="2147483855" r:id="rId33"/>
    <p:sldLayoutId id="2147483865" r:id="rId34"/>
    <p:sldLayoutId id="2147483863" r:id="rId35"/>
    <p:sldLayoutId id="2147483868" r:id="rId36"/>
    <p:sldLayoutId id="2147483859" r:id="rId37"/>
    <p:sldLayoutId id="2147483747" r:id="rId38"/>
    <p:sldLayoutId id="2147483869" r:id="rId39"/>
    <p:sldLayoutId id="2147483748" r:id="rId40"/>
    <p:sldLayoutId id="2147483738" r:id="rId41"/>
    <p:sldLayoutId id="2147483752" r:id="rId42"/>
    <p:sldLayoutId id="2147483847" r:id="rId43"/>
    <p:sldLayoutId id="2147483848" r:id="rId44"/>
    <p:sldLayoutId id="2147483849" r:id="rId45"/>
    <p:sldLayoutId id="2147483861" r:id="rId46"/>
    <p:sldLayoutId id="2147483740" r:id="rId47"/>
    <p:sldLayoutId id="2147483741" r:id="rId48"/>
    <p:sldLayoutId id="2147483742" r:id="rId49"/>
    <p:sldLayoutId id="2147483852" r:id="rId50"/>
  </p:sldLayoutIdLst>
  <p:hf hdr="0" ftr="0" dt="0"/>
  <p:txStyles>
    <p:titleStyle>
      <a:lvl1pPr algn="l" defTabSz="914400" rtl="0" eaLnBrk="1" latinLnBrk="0" hangingPunct="1">
        <a:lnSpc>
          <a:spcPct val="90000"/>
        </a:lnSpc>
        <a:spcBef>
          <a:spcPct val="0"/>
        </a:spcBef>
        <a:buNone/>
        <a:defRPr sz="3600" b="1" i="0" kern="800" spc="0" baseline="0">
          <a:solidFill>
            <a:schemeClr val="accent1"/>
          </a:solidFill>
          <a:latin typeface="Trebuchet MS" panose="020B0703020202090204" pitchFamily="34" charset="0"/>
          <a:ea typeface="+mj-ea"/>
          <a:cs typeface="Trebuchet MS" panose="020B0703020202090204" pitchFamily="34" charset="0"/>
        </a:defRPr>
      </a:lvl1pPr>
    </p:titleStyle>
    <p:bodyStyle>
      <a:lvl1pPr marL="342900" marR="0" indent="-342900" algn="l" defTabSz="914400" rtl="0" eaLnBrk="1" fontAlgn="auto" latinLnBrk="0" hangingPunct="1">
        <a:lnSpc>
          <a:spcPct val="114000"/>
        </a:lnSpc>
        <a:spcBef>
          <a:spcPts val="0"/>
        </a:spcBef>
        <a:spcAft>
          <a:spcPts val="600"/>
        </a:spcAft>
        <a:buClr>
          <a:schemeClr val="tx2"/>
        </a:buClr>
        <a:buSzPct val="65000"/>
        <a:buFont typeface="Monaco" pitchFamily="2" charset="77"/>
        <a:buChar char="⎻"/>
        <a:tabLst/>
        <a:defRPr sz="2000" b="0" i="0" kern="1600" spc="-50" baseline="0">
          <a:solidFill>
            <a:schemeClr val="tx1"/>
          </a:solidFill>
          <a:latin typeface="Trebuchet MS" panose="020B0703020202090204" pitchFamily="34" charset="0"/>
          <a:ea typeface="+mn-ea"/>
          <a:cs typeface="+mn-cs"/>
        </a:defRPr>
      </a:lvl1pPr>
      <a:lvl2pPr marL="675958" marR="0" indent="-285750" algn="l" defTabSz="914400" rtl="0" eaLnBrk="1" fontAlgn="auto" latinLnBrk="0" hangingPunct="1">
        <a:lnSpc>
          <a:spcPct val="114000"/>
        </a:lnSpc>
        <a:spcBef>
          <a:spcPts val="0"/>
        </a:spcBef>
        <a:spcAft>
          <a:spcPts val="600"/>
        </a:spcAft>
        <a:buClr>
          <a:schemeClr val="tx2"/>
        </a:buClr>
        <a:buSzTx/>
        <a:buFont typeface="Arial" panose="020B0604020202020204" pitchFamily="34" charset="0"/>
        <a:buChar char="•"/>
        <a:tabLst/>
        <a:defRPr lang="en-US" sz="1400" b="0" i="1" kern="1600" spc="-50" baseline="0" dirty="0">
          <a:solidFill>
            <a:schemeClr val="tx1"/>
          </a:solidFill>
          <a:latin typeface="Georgia" panose="02040502050405020303" pitchFamily="18" charset="0"/>
          <a:ea typeface="+mn-ea"/>
          <a:cs typeface="+mn-cs"/>
        </a:defRPr>
      </a:lvl2pPr>
      <a:lvl3pPr marL="862012" marR="0" indent="-171450" algn="l" defTabSz="914400" rtl="0" eaLnBrk="1" fontAlgn="auto" latinLnBrk="0" hangingPunct="1">
        <a:lnSpc>
          <a:spcPct val="114000"/>
        </a:lnSpc>
        <a:spcBef>
          <a:spcPts val="0"/>
        </a:spcBef>
        <a:spcAft>
          <a:spcPts val="600"/>
        </a:spcAft>
        <a:buClr>
          <a:schemeClr val="tx2"/>
        </a:buClr>
        <a:buSzTx/>
        <a:buFont typeface="Courier New" panose="02070309020205020404" pitchFamily="49" charset="0"/>
        <a:buChar char="o"/>
        <a:tabLst/>
        <a:defRPr lang="en-US" sz="1050" b="0" i="0" kern="1600" spc="-50" baseline="0" dirty="0">
          <a:solidFill>
            <a:schemeClr val="tx1"/>
          </a:solidFill>
          <a:latin typeface="Trebuchet MS" panose="020B0703020202090204" pitchFamily="34" charset="0"/>
          <a:ea typeface="+mn-ea"/>
          <a:cs typeface="+mn-cs"/>
        </a:defRPr>
      </a:lvl3pPr>
      <a:lvl4pPr marL="1136332" marR="0" indent="-171450" algn="l" defTabSz="914400" rtl="0" eaLnBrk="1" fontAlgn="auto" latinLnBrk="0" hangingPunct="1">
        <a:lnSpc>
          <a:spcPct val="114000"/>
        </a:lnSpc>
        <a:spcBef>
          <a:spcPts val="0"/>
        </a:spcBef>
        <a:spcAft>
          <a:spcPts val="600"/>
        </a:spcAft>
        <a:buClr>
          <a:srgbClr val="C50E3C"/>
        </a:buClr>
        <a:buSzTx/>
        <a:buFont typeface="Wingdings" pitchFamily="2" charset="2"/>
        <a:buChar char="§"/>
        <a:tabLst/>
        <a:defRPr lang="en-US" sz="1050" b="0" i="0" kern="1600" spc="-50" baseline="0" dirty="0">
          <a:solidFill>
            <a:schemeClr val="tx1"/>
          </a:solidFill>
          <a:latin typeface="Trebuchet MS" panose="020B0703020202090204" pitchFamily="34" charset="0"/>
          <a:ea typeface="+mn-ea"/>
          <a:cs typeface="+mn-cs"/>
        </a:defRPr>
      </a:lvl4pPr>
      <a:lvl5pPr marL="1353503" marR="0" indent="-171450" algn="l" defTabSz="914400" rtl="0" eaLnBrk="1" fontAlgn="auto" latinLnBrk="0" hangingPunct="1">
        <a:lnSpc>
          <a:spcPct val="114000"/>
        </a:lnSpc>
        <a:spcBef>
          <a:spcPts val="0"/>
        </a:spcBef>
        <a:spcAft>
          <a:spcPts val="600"/>
        </a:spcAft>
        <a:buClr>
          <a:schemeClr val="tx2"/>
        </a:buClr>
        <a:buSzTx/>
        <a:buFont typeface="Apple Symbols" panose="02000000000000000000" pitchFamily="2" charset="-79"/>
        <a:buChar char="⎺"/>
        <a:tabLst/>
        <a:defRPr sz="1050" b="0" i="0" kern="1600" spc="-50" baseline="0">
          <a:solidFill>
            <a:schemeClr val="tx1"/>
          </a:solidFill>
          <a:latin typeface="Georgia" panose="02040502050405020303" pitchFamily="18" charset="0"/>
          <a:ea typeface="+mn-ea"/>
          <a:cs typeface="+mn-cs"/>
        </a:defRPr>
      </a:lvl5pPr>
      <a:lvl6pPr marL="2400300" indent="-171450" algn="l" defTabSz="914400" rtl="0" eaLnBrk="1" latinLnBrk="0" hangingPunct="1">
        <a:lnSpc>
          <a:spcPct val="90000"/>
        </a:lnSpc>
        <a:spcBef>
          <a:spcPts val="500"/>
        </a:spcBef>
        <a:buClr>
          <a:schemeClr val="tx2"/>
        </a:buClr>
        <a:buFont typeface="Apple Symbols" panose="02000000000000000000" pitchFamily="2" charset="-79"/>
        <a:buChar char="⎺"/>
        <a:defRPr sz="1050" b="0" i="1" kern="1200">
          <a:solidFill>
            <a:schemeClr val="tx1"/>
          </a:solidFill>
          <a:latin typeface="Georgia" panose="02040502050405020303" pitchFamily="18" charset="0"/>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60D74-B657-C607-35DA-8A133F1A614F}"/>
              </a:ext>
            </a:extLst>
          </p:cNvPr>
          <p:cNvSpPr>
            <a:spLocks noGrp="1"/>
          </p:cNvSpPr>
          <p:nvPr>
            <p:ph type="ctrTitle"/>
          </p:nvPr>
        </p:nvSpPr>
        <p:spPr>
          <a:xfrm>
            <a:off x="609600" y="2060028"/>
            <a:ext cx="10827124" cy="1340069"/>
          </a:xfrm>
        </p:spPr>
        <p:txBody>
          <a:bodyPr/>
          <a:lstStyle/>
          <a:p>
            <a:r>
              <a:rPr lang="en-US" dirty="0"/>
              <a:t>PDF Table Extraction</a:t>
            </a:r>
          </a:p>
        </p:txBody>
      </p:sp>
      <p:sp>
        <p:nvSpPr>
          <p:cNvPr id="3" name="Title 1">
            <a:extLst>
              <a:ext uri="{FF2B5EF4-FFF2-40B4-BE49-F238E27FC236}">
                <a16:creationId xmlns:a16="http://schemas.microsoft.com/office/drawing/2014/main" id="{1964C680-23DD-2196-05DE-282408A1D709}"/>
              </a:ext>
            </a:extLst>
          </p:cNvPr>
          <p:cNvSpPr txBox="1">
            <a:spLocks/>
          </p:cNvSpPr>
          <p:nvPr/>
        </p:nvSpPr>
        <p:spPr>
          <a:xfrm>
            <a:off x="609600" y="3126828"/>
            <a:ext cx="10827124" cy="1340069"/>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5000" b="1" i="0" kern="800" spc="0" baseline="0">
                <a:solidFill>
                  <a:schemeClr val="bg1"/>
                </a:solidFill>
                <a:latin typeface="Trebuchet MS" panose="020B0703020202090204" pitchFamily="34" charset="0"/>
                <a:ea typeface="+mj-ea"/>
                <a:cs typeface="Trebuchet MS" panose="020B0703020202090204" pitchFamily="34" charset="0"/>
              </a:defRPr>
            </a:lvl1pPr>
          </a:lstStyle>
          <a:p>
            <a:r>
              <a:rPr lang="en-US" sz="3200" dirty="0"/>
              <a:t>Divya Shah</a:t>
            </a:r>
          </a:p>
        </p:txBody>
      </p:sp>
    </p:spTree>
    <p:extLst>
      <p:ext uri="{BB962C8B-B14F-4D97-AF65-F5344CB8AC3E}">
        <p14:creationId xmlns:p14="http://schemas.microsoft.com/office/powerpoint/2010/main" val="6250190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24447D5-FC2A-E452-D7B9-F43B383F2D0A}"/>
              </a:ext>
            </a:extLst>
          </p:cNvPr>
          <p:cNvPicPr>
            <a:picLocks noChangeAspect="1"/>
          </p:cNvPicPr>
          <p:nvPr/>
        </p:nvPicPr>
        <p:blipFill>
          <a:blip r:embed="rId3"/>
          <a:srcRect r="10543"/>
          <a:stretch/>
        </p:blipFill>
        <p:spPr>
          <a:xfrm>
            <a:off x="4817616" y="785794"/>
            <a:ext cx="7087339" cy="5286411"/>
          </a:xfrm>
          <a:prstGeom prst="rect">
            <a:avLst/>
          </a:prstGeom>
        </p:spPr>
      </p:pic>
      <p:sp>
        <p:nvSpPr>
          <p:cNvPr id="10" name="Text Placeholder 1">
            <a:extLst>
              <a:ext uri="{FF2B5EF4-FFF2-40B4-BE49-F238E27FC236}">
                <a16:creationId xmlns:a16="http://schemas.microsoft.com/office/drawing/2014/main" id="{0CE1D080-65C1-980B-EBED-81A3B00CFFAB}"/>
              </a:ext>
            </a:extLst>
          </p:cNvPr>
          <p:cNvSpPr txBox="1">
            <a:spLocks/>
          </p:cNvSpPr>
          <p:nvPr/>
        </p:nvSpPr>
        <p:spPr>
          <a:xfrm>
            <a:off x="287045" y="785794"/>
            <a:ext cx="4354596" cy="5294312"/>
          </a:xfrm>
          <a:prstGeom prst="rect">
            <a:avLst/>
          </a:prstGeom>
        </p:spPr>
        <p:txBody>
          <a:bodyPr/>
          <a:lstStyle>
            <a:lvl1pPr marL="342900" marR="0" indent="-342900" algn="l" defTabSz="914400" rtl="0" eaLnBrk="1" fontAlgn="auto" latinLnBrk="0" hangingPunct="1">
              <a:lnSpc>
                <a:spcPct val="114000"/>
              </a:lnSpc>
              <a:spcBef>
                <a:spcPts val="0"/>
              </a:spcBef>
              <a:spcAft>
                <a:spcPts val="600"/>
              </a:spcAft>
              <a:buClr>
                <a:schemeClr val="tx2"/>
              </a:buClr>
              <a:buSzPct val="65000"/>
              <a:buFont typeface="Monaco" pitchFamily="2" charset="77"/>
              <a:buChar char="⎻"/>
              <a:tabLst/>
              <a:defRPr sz="2000" b="0" i="0" kern="1600" spc="-50" baseline="0">
                <a:solidFill>
                  <a:schemeClr val="tx1"/>
                </a:solidFill>
                <a:latin typeface="Trebuchet MS" panose="020B0703020202090204" pitchFamily="34" charset="0"/>
                <a:ea typeface="+mn-ea"/>
                <a:cs typeface="+mn-cs"/>
              </a:defRPr>
            </a:lvl1pPr>
            <a:lvl2pPr marL="675958" marR="0" indent="-285750" algn="l" defTabSz="914400" rtl="0" eaLnBrk="1" fontAlgn="auto" latinLnBrk="0" hangingPunct="1">
              <a:lnSpc>
                <a:spcPct val="114000"/>
              </a:lnSpc>
              <a:spcBef>
                <a:spcPts val="0"/>
              </a:spcBef>
              <a:spcAft>
                <a:spcPts val="600"/>
              </a:spcAft>
              <a:buClr>
                <a:schemeClr val="tx2"/>
              </a:buClr>
              <a:buSzTx/>
              <a:buFont typeface="Arial" panose="020B0604020202020204" pitchFamily="34" charset="0"/>
              <a:buChar char="•"/>
              <a:tabLst/>
              <a:defRPr lang="en-US" sz="1400" b="0" i="1" kern="1600" spc="-50" baseline="0" dirty="0">
                <a:solidFill>
                  <a:schemeClr val="tx1"/>
                </a:solidFill>
                <a:latin typeface="Georgia" panose="02040502050405020303" pitchFamily="18" charset="0"/>
                <a:ea typeface="+mn-ea"/>
                <a:cs typeface="+mn-cs"/>
              </a:defRPr>
            </a:lvl2pPr>
            <a:lvl3pPr marL="862012" marR="0" indent="-171450" algn="l" defTabSz="914400" rtl="0" eaLnBrk="1" fontAlgn="auto" latinLnBrk="0" hangingPunct="1">
              <a:lnSpc>
                <a:spcPct val="114000"/>
              </a:lnSpc>
              <a:spcBef>
                <a:spcPts val="0"/>
              </a:spcBef>
              <a:spcAft>
                <a:spcPts val="600"/>
              </a:spcAft>
              <a:buClr>
                <a:schemeClr val="tx2"/>
              </a:buClr>
              <a:buSzTx/>
              <a:buFont typeface="Courier New" panose="02070309020205020404" pitchFamily="49" charset="0"/>
              <a:buChar char="o"/>
              <a:tabLst/>
              <a:defRPr lang="en-US" sz="1050" b="0" i="0" kern="1600" spc="-50" baseline="0" dirty="0">
                <a:solidFill>
                  <a:schemeClr val="tx1"/>
                </a:solidFill>
                <a:latin typeface="Trebuchet MS" panose="020B0703020202090204" pitchFamily="34" charset="0"/>
                <a:ea typeface="+mn-ea"/>
                <a:cs typeface="+mn-cs"/>
              </a:defRPr>
            </a:lvl3pPr>
            <a:lvl4pPr marL="1136332" marR="0" indent="-171450" algn="l" defTabSz="914400" rtl="0" eaLnBrk="1" fontAlgn="auto" latinLnBrk="0" hangingPunct="1">
              <a:lnSpc>
                <a:spcPct val="114000"/>
              </a:lnSpc>
              <a:spcBef>
                <a:spcPts val="0"/>
              </a:spcBef>
              <a:spcAft>
                <a:spcPts val="600"/>
              </a:spcAft>
              <a:buClr>
                <a:srgbClr val="C50E3C"/>
              </a:buClr>
              <a:buSzTx/>
              <a:buFont typeface="Wingdings" pitchFamily="2" charset="2"/>
              <a:buChar char="§"/>
              <a:tabLst/>
              <a:defRPr lang="en-US" sz="1050" b="0" i="0" kern="1600" spc="-50" baseline="0" dirty="0">
                <a:solidFill>
                  <a:schemeClr val="tx1"/>
                </a:solidFill>
                <a:latin typeface="Trebuchet MS" panose="020B0703020202090204" pitchFamily="34" charset="0"/>
                <a:ea typeface="+mn-ea"/>
                <a:cs typeface="+mn-cs"/>
              </a:defRPr>
            </a:lvl4pPr>
            <a:lvl5pPr marL="1353503" marR="0" indent="-171450" algn="l" defTabSz="914400" rtl="0" eaLnBrk="1" fontAlgn="auto" latinLnBrk="0" hangingPunct="1">
              <a:lnSpc>
                <a:spcPct val="114000"/>
              </a:lnSpc>
              <a:spcBef>
                <a:spcPts val="0"/>
              </a:spcBef>
              <a:spcAft>
                <a:spcPts val="600"/>
              </a:spcAft>
              <a:buClr>
                <a:schemeClr val="tx2"/>
              </a:buClr>
              <a:buSzTx/>
              <a:buFont typeface="Apple Symbols" panose="02000000000000000000" pitchFamily="2" charset="-79"/>
              <a:buChar char="⎺"/>
              <a:tabLst/>
              <a:defRPr sz="1050" b="0" i="0" kern="1600" spc="-50" baseline="0">
                <a:solidFill>
                  <a:schemeClr val="tx1"/>
                </a:solidFill>
                <a:latin typeface="Georgia" panose="02040502050405020303" pitchFamily="18" charset="0"/>
                <a:ea typeface="+mn-ea"/>
                <a:cs typeface="+mn-cs"/>
              </a:defRPr>
            </a:lvl5pPr>
            <a:lvl6pPr marL="2400300" indent="-171450" algn="l" defTabSz="914400" rtl="0" eaLnBrk="1" latinLnBrk="0" hangingPunct="1">
              <a:lnSpc>
                <a:spcPct val="90000"/>
              </a:lnSpc>
              <a:spcBef>
                <a:spcPts val="500"/>
              </a:spcBef>
              <a:buClr>
                <a:schemeClr val="tx2"/>
              </a:buClr>
              <a:buFont typeface="Apple Symbols" panose="02000000000000000000" pitchFamily="2" charset="-79"/>
              <a:buChar char="⎺"/>
              <a:defRPr sz="1050" b="0" i="1" kern="1200">
                <a:solidFill>
                  <a:schemeClr val="tx1"/>
                </a:solidFill>
                <a:latin typeface="Georgia" panose="02040502050405020303" pitchFamily="18" charset="0"/>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0" i="0" u="none" strike="noStrike" cap="none" normalizeH="0" baseline="0" dirty="0">
                <a:ln>
                  <a:noFill/>
                </a:ln>
                <a:solidFill>
                  <a:schemeClr val="bg1"/>
                </a:solidFill>
                <a:effectLst/>
                <a:latin typeface="Georgia" panose="02040502050405020303" pitchFamily="18" charset="0"/>
              </a:rPr>
              <a:t>Digital PDF extracted using postprocessing</a:t>
            </a:r>
          </a:p>
          <a:p>
            <a:pPr marL="0" marR="0" lvl="0" indent="0" algn="l" defTabSz="914400" rtl="0" eaLnBrk="0" fontAlgn="base" latinLnBrk="0" hangingPunct="0">
              <a:lnSpc>
                <a:spcPct val="100000"/>
              </a:lnSpc>
              <a:spcBef>
                <a:spcPct val="0"/>
              </a:spcBef>
              <a:spcAft>
                <a:spcPct val="0"/>
              </a:spcAft>
              <a:buClrTx/>
              <a:buSzTx/>
              <a:buNone/>
              <a:tabLst/>
            </a:pPr>
            <a:endParaRPr lang="en-US" sz="1800" dirty="0">
              <a:solidFill>
                <a:schemeClr val="bg1"/>
              </a:solidFill>
              <a:latin typeface="Georgia" panose="02040502050405020303" pitchFamily="18" charset="0"/>
            </a:endParaRPr>
          </a:p>
          <a:p>
            <a:pPr>
              <a:buClr>
                <a:schemeClr val="bg1"/>
              </a:buClr>
              <a:buFont typeface="Courier New" panose="02070309020205020404" pitchFamily="49" charset="0"/>
              <a:buChar char="o"/>
            </a:pPr>
            <a:r>
              <a:rPr lang="en-US" dirty="0">
                <a:solidFill>
                  <a:schemeClr val="bg1"/>
                </a:solidFill>
              </a:rPr>
              <a:t>Blocks are split and aligned into rows and columns</a:t>
            </a:r>
          </a:p>
          <a:p>
            <a:pPr>
              <a:buClr>
                <a:schemeClr val="bg1"/>
              </a:buClr>
              <a:buFont typeface="Courier New" panose="02070309020205020404" pitchFamily="49" charset="0"/>
              <a:buChar char="o"/>
            </a:pPr>
            <a:r>
              <a:rPr lang="en-US" dirty="0">
                <a:solidFill>
                  <a:schemeClr val="bg1"/>
                </a:solidFill>
              </a:rPr>
              <a:t>Columns are explicitly defined: date, test name, result, unit, range, etc.</a:t>
            </a:r>
          </a:p>
          <a:p>
            <a:pPr>
              <a:buClr>
                <a:schemeClr val="bg1"/>
              </a:buClr>
              <a:buFont typeface="Courier New" panose="02070309020205020404" pitchFamily="49" charset="0"/>
              <a:buChar char="o"/>
            </a:pPr>
            <a:r>
              <a:rPr lang="en-US" dirty="0">
                <a:solidFill>
                  <a:schemeClr val="bg1"/>
                </a:solidFill>
              </a:rPr>
              <a:t>Content is usable for analysis, though formatting still needs refining</a:t>
            </a:r>
          </a:p>
          <a:p>
            <a:pPr>
              <a:buClr>
                <a:schemeClr val="bg1"/>
              </a:buClr>
              <a:buFont typeface="Courier New" panose="02070309020205020404" pitchFamily="49" charset="0"/>
              <a:buChar char="o"/>
            </a:pPr>
            <a:r>
              <a:rPr lang="en-US" dirty="0">
                <a:solidFill>
                  <a:schemeClr val="bg1"/>
                </a:solidFill>
              </a:rPr>
              <a:t>Some header names are merged</a:t>
            </a:r>
          </a:p>
          <a:p>
            <a:pPr>
              <a:buClr>
                <a:schemeClr val="bg1"/>
              </a:buClr>
              <a:buFont typeface="Courier New" panose="02070309020205020404" pitchFamily="49" charset="0"/>
              <a:buChar char="o"/>
            </a:pPr>
            <a:r>
              <a:rPr lang="en-US" dirty="0">
                <a:solidFill>
                  <a:schemeClr val="bg1"/>
                </a:solidFill>
              </a:rPr>
              <a:t>Some rows have extra whitespace or misaligned entries</a:t>
            </a:r>
          </a:p>
          <a:p>
            <a:pPr marL="0" indent="0">
              <a:buNone/>
            </a:pPr>
            <a:endParaRPr lang="en-US" sz="1800" dirty="0">
              <a:solidFill>
                <a:schemeClr val="bg1"/>
              </a:solidFill>
              <a:latin typeface="Georgia" panose="02040502050405020303" pitchFamily="18" charset="0"/>
            </a:endParaRPr>
          </a:p>
          <a:p>
            <a:pPr marL="0" indent="0">
              <a:buNone/>
            </a:pPr>
            <a:endParaRPr lang="en-US" sz="1800" dirty="0">
              <a:solidFill>
                <a:schemeClr val="bg1"/>
              </a:solidFill>
              <a:latin typeface="Georgia" panose="02040502050405020303" pitchFamily="18" charset="0"/>
            </a:endParaRPr>
          </a:p>
          <a:p>
            <a:pPr marL="0" indent="0">
              <a:buNone/>
            </a:pPr>
            <a:endParaRPr lang="en-US" sz="1800" dirty="0">
              <a:solidFill>
                <a:schemeClr val="bg1"/>
              </a:solidFill>
              <a:latin typeface="Georgia" panose="02040502050405020303" pitchFamily="18" charset="0"/>
            </a:endParaRPr>
          </a:p>
          <a:p>
            <a:pPr>
              <a:buFontTx/>
              <a:buChar char="-"/>
            </a:pPr>
            <a:endParaRPr lang="en-US" sz="1800" dirty="0">
              <a:solidFill>
                <a:schemeClr val="bg1"/>
              </a:solidFill>
            </a:endParaRPr>
          </a:p>
          <a:p>
            <a:endParaRPr lang="en-US" dirty="0"/>
          </a:p>
        </p:txBody>
      </p:sp>
    </p:spTree>
    <p:extLst>
      <p:ext uri="{BB962C8B-B14F-4D97-AF65-F5344CB8AC3E}">
        <p14:creationId xmlns:p14="http://schemas.microsoft.com/office/powerpoint/2010/main" val="3579074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C9F0C3-0AA4-006C-3849-E501084E338B}"/>
              </a:ext>
            </a:extLst>
          </p:cNvPr>
          <p:cNvSpPr>
            <a:spLocks noGrp="1"/>
          </p:cNvSpPr>
          <p:nvPr>
            <p:ph sz="half" idx="1"/>
          </p:nvPr>
        </p:nvSpPr>
        <p:spPr>
          <a:xfrm>
            <a:off x="278058" y="1253331"/>
            <a:ext cx="3904734" cy="4351338"/>
          </a:xfrm>
        </p:spPr>
        <p:txBody>
          <a:bodyPr/>
          <a:lstStyle/>
          <a:p>
            <a:r>
              <a:rPr lang="en-US" dirty="0"/>
              <a:t>Limitations &amp; Conclusion</a:t>
            </a:r>
          </a:p>
        </p:txBody>
      </p:sp>
      <p:sp>
        <p:nvSpPr>
          <p:cNvPr id="4" name="Text Placeholder 3">
            <a:extLst>
              <a:ext uri="{FF2B5EF4-FFF2-40B4-BE49-F238E27FC236}">
                <a16:creationId xmlns:a16="http://schemas.microsoft.com/office/drawing/2014/main" id="{8A43CA37-E6DF-DFDC-655D-12F3B21B582C}"/>
              </a:ext>
            </a:extLst>
          </p:cNvPr>
          <p:cNvSpPr>
            <a:spLocks noGrp="1"/>
          </p:cNvSpPr>
          <p:nvPr>
            <p:ph type="body" sz="quarter" idx="13"/>
          </p:nvPr>
        </p:nvSpPr>
        <p:spPr>
          <a:xfrm>
            <a:off x="4339315" y="1375667"/>
            <a:ext cx="7574627" cy="5409445"/>
          </a:xfrm>
        </p:spPr>
        <p:txBody>
          <a:bodyPr/>
          <a:lstStyle/>
          <a:p>
            <a:r>
              <a:rPr kumimoji="0" lang="en-US" altLang="en-US" sz="2000" b="0" i="0" u="none" strike="noStrike" cap="none" normalizeH="0" baseline="0" dirty="0">
                <a:ln>
                  <a:noFill/>
                </a:ln>
                <a:solidFill>
                  <a:schemeClr val="tx1"/>
                </a:solidFill>
                <a:effectLst/>
                <a:latin typeface="Georgia" panose="02040502050405020303" pitchFamily="18" charset="0"/>
              </a:rPr>
              <a:t>Some PDFs are too messy for clean extraction (e.g., Gilead.pdf), </a:t>
            </a:r>
            <a:r>
              <a:rPr lang="en-US" altLang="en-US" b="0" dirty="0">
                <a:latin typeface="Georgia" panose="02040502050405020303" pitchFamily="18" charset="0"/>
              </a:rPr>
              <a:t>s</a:t>
            </a:r>
            <a:r>
              <a:rPr kumimoji="0" lang="en-US" altLang="en-US" sz="2000" i="0" u="none" strike="noStrike" cap="none" normalizeH="0" baseline="0" dirty="0">
                <a:ln>
                  <a:noFill/>
                </a:ln>
                <a:solidFill>
                  <a:schemeClr val="tx1"/>
                </a:solidFill>
                <a:effectLst/>
                <a:latin typeface="Georgia" panose="02040502050405020303" pitchFamily="18" charset="0"/>
              </a:rPr>
              <a:t>ome rows may shift or misalign</a:t>
            </a:r>
            <a:endParaRPr kumimoji="0" lang="en-US" altLang="en-US" sz="2000" b="0" i="0" u="none" strike="noStrike" cap="none" normalizeH="0" baseline="0" dirty="0">
              <a:ln>
                <a:noFill/>
              </a:ln>
              <a:solidFill>
                <a:schemeClr val="tx1"/>
              </a:solidFill>
              <a:effectLst/>
              <a:latin typeface="Georgia" panose="02040502050405020303" pitchFamily="18" charset="0"/>
            </a:endParaRPr>
          </a:p>
          <a:p>
            <a:r>
              <a:rPr lang="en-US" dirty="0">
                <a:latin typeface="Georgia" panose="02040502050405020303" pitchFamily="18" charset="0"/>
              </a:rPr>
              <a:t>Extraction success can vary depending on how clean or messy the original scanned PDF is</a:t>
            </a:r>
          </a:p>
          <a:p>
            <a:pPr lvl="1"/>
            <a:r>
              <a:rPr lang="en-US" sz="1800" dirty="0"/>
              <a:t>Random marks, stamps, shadows, or weird layout elements</a:t>
            </a:r>
            <a:endParaRPr kumimoji="0" lang="en-US" altLang="en-US" sz="1800" b="0" i="0" u="none" strike="noStrike" cap="none" normalizeH="0" baseline="0" dirty="0">
              <a:ln>
                <a:noFill/>
              </a:ln>
              <a:solidFill>
                <a:schemeClr val="tx1"/>
              </a:solidFill>
              <a:effectLst/>
              <a:latin typeface="Georgia" panose="02040502050405020303" pitchFamily="18" charset="0"/>
            </a:endParaRPr>
          </a:p>
          <a:p>
            <a:r>
              <a:rPr kumimoji="0" lang="en-US" altLang="en-US" sz="2000" b="0" i="0" u="none" strike="noStrike" cap="none" normalizeH="0" baseline="0" dirty="0">
                <a:ln>
                  <a:noFill/>
                </a:ln>
                <a:solidFill>
                  <a:schemeClr val="tx1"/>
                </a:solidFill>
                <a:effectLst/>
                <a:latin typeface="Georgia" panose="02040502050405020303" pitchFamily="18" charset="0"/>
              </a:rPr>
              <a:t>Hard to </a:t>
            </a:r>
            <a:r>
              <a:rPr lang="en-US" altLang="en-US" dirty="0">
                <a:latin typeface="Georgia" panose="02040502050405020303" pitchFamily="18" charset="0"/>
              </a:rPr>
              <a:t>find scanned PDFs for testing</a:t>
            </a:r>
            <a:endParaRPr kumimoji="0" lang="en-US" altLang="en-US" sz="2000" b="0" i="0" u="none" strike="noStrike" cap="none" normalizeH="0" baseline="0" dirty="0">
              <a:ln>
                <a:noFill/>
              </a:ln>
              <a:solidFill>
                <a:schemeClr val="tx1"/>
              </a:solidFill>
              <a:effectLst/>
              <a:latin typeface="Georgia" panose="02040502050405020303" pitchFamily="18" charset="0"/>
            </a:endParaRPr>
          </a:p>
          <a:p>
            <a:r>
              <a:rPr lang="en-US" dirty="0">
                <a:latin typeface="Georgia" panose="02040502050405020303" pitchFamily="18" charset="0"/>
              </a:rPr>
              <a:t>Extracts only English documents</a:t>
            </a:r>
          </a:p>
          <a:p>
            <a:r>
              <a:rPr kumimoji="0" lang="en-US" altLang="en-US" sz="2000" i="0" u="none" strike="noStrike" cap="none" normalizeH="0" baseline="0" dirty="0">
                <a:ln>
                  <a:noFill/>
                </a:ln>
                <a:solidFill>
                  <a:schemeClr val="tx1"/>
                </a:solidFill>
                <a:effectLst/>
                <a:latin typeface="Georgia" panose="02040502050405020303" pitchFamily="18" charset="0"/>
              </a:rPr>
              <a:t>OCR occasionally misreads similar characters </a:t>
            </a:r>
          </a:p>
          <a:p>
            <a:pPr lvl="1"/>
            <a:r>
              <a:rPr kumimoji="0" lang="en-US" altLang="en-US" sz="1800" u="none" strike="noStrike" cap="none" normalizeH="0" baseline="0" dirty="0">
                <a:ln>
                  <a:noFill/>
                </a:ln>
                <a:solidFill>
                  <a:schemeClr val="tx1"/>
                </a:solidFill>
                <a:effectLst/>
              </a:rPr>
              <a:t>e.g., "O" vs "0", "l" vs "1", which could distort numeric results</a:t>
            </a:r>
            <a:endParaRPr lang="en-US" altLang="en-US" sz="1800" dirty="0"/>
          </a:p>
          <a:p>
            <a:pPr marL="390208" lvl="1" indent="0">
              <a:buNone/>
            </a:pPr>
            <a:r>
              <a:rPr lang="en-US" sz="1800" b="1" dirty="0"/>
              <a:t>These challenges are part of working with real-world data, and they pushed me to be creative and resourceful. </a:t>
            </a:r>
            <a:endParaRPr lang="en-US" sz="1800" dirty="0">
              <a:latin typeface="Georgia" panose="02040502050405020303" pitchFamily="18" charset="0"/>
            </a:endParaRPr>
          </a:p>
          <a:p>
            <a:endParaRPr lang="en-US" dirty="0">
              <a:latin typeface="Georgia" panose="02040502050405020303" pitchFamily="18" charset="0"/>
            </a:endParaRPr>
          </a:p>
          <a:p>
            <a:endParaRPr lang="en-US" dirty="0"/>
          </a:p>
          <a:p>
            <a:pPr marL="0" indent="0">
              <a:buNone/>
            </a:pPr>
            <a:endParaRPr lang="en-US" dirty="0"/>
          </a:p>
        </p:txBody>
      </p:sp>
    </p:spTree>
    <p:extLst>
      <p:ext uri="{BB962C8B-B14F-4D97-AF65-F5344CB8AC3E}">
        <p14:creationId xmlns:p14="http://schemas.microsoft.com/office/powerpoint/2010/main" val="1162903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8D90FE-398D-4438-F028-5DA408D9A89C}"/>
              </a:ext>
            </a:extLst>
          </p:cNvPr>
          <p:cNvSpPr>
            <a:spLocks noGrp="1"/>
          </p:cNvSpPr>
          <p:nvPr>
            <p:ph type="title"/>
          </p:nvPr>
        </p:nvSpPr>
        <p:spPr/>
        <p:txBody>
          <a:bodyPr/>
          <a:lstStyle/>
          <a:p>
            <a:r>
              <a:rPr lang="en-US" dirty="0"/>
              <a:t>Things I learned</a:t>
            </a:r>
          </a:p>
        </p:txBody>
      </p:sp>
      <p:sp>
        <p:nvSpPr>
          <p:cNvPr id="4" name="Text Placeholder 1">
            <a:extLst>
              <a:ext uri="{FF2B5EF4-FFF2-40B4-BE49-F238E27FC236}">
                <a16:creationId xmlns:a16="http://schemas.microsoft.com/office/drawing/2014/main" id="{65E36F4E-0A81-DA83-3264-1E076AB57E0B}"/>
              </a:ext>
            </a:extLst>
          </p:cNvPr>
          <p:cNvSpPr txBox="1">
            <a:spLocks/>
          </p:cNvSpPr>
          <p:nvPr/>
        </p:nvSpPr>
        <p:spPr>
          <a:xfrm>
            <a:off x="998700" y="1914903"/>
            <a:ext cx="10130432" cy="4480819"/>
          </a:xfrm>
          <a:prstGeom prst="rect">
            <a:avLst/>
          </a:prstGeom>
        </p:spPr>
        <p:txBody>
          <a:bodyPr/>
          <a:lstStyle>
            <a:lvl1pPr marL="342900" marR="0" indent="-342900" algn="l" defTabSz="914400" rtl="0" eaLnBrk="1" fontAlgn="auto" latinLnBrk="0" hangingPunct="1">
              <a:lnSpc>
                <a:spcPct val="114000"/>
              </a:lnSpc>
              <a:spcBef>
                <a:spcPts val="0"/>
              </a:spcBef>
              <a:spcAft>
                <a:spcPts val="600"/>
              </a:spcAft>
              <a:buClr>
                <a:schemeClr val="tx2"/>
              </a:buClr>
              <a:buSzPct val="65000"/>
              <a:buFont typeface="Monaco" pitchFamily="2" charset="77"/>
              <a:buChar char="⎻"/>
              <a:tabLst/>
              <a:defRPr sz="2000" b="0" i="0" kern="1600" spc="-50" baseline="0">
                <a:solidFill>
                  <a:schemeClr val="tx1"/>
                </a:solidFill>
                <a:latin typeface="Trebuchet MS" panose="020B0703020202090204" pitchFamily="34" charset="0"/>
                <a:ea typeface="+mn-ea"/>
                <a:cs typeface="+mn-cs"/>
              </a:defRPr>
            </a:lvl1pPr>
            <a:lvl2pPr marL="675958" marR="0" indent="-285750" algn="l" defTabSz="914400" rtl="0" eaLnBrk="1" fontAlgn="auto" latinLnBrk="0" hangingPunct="1">
              <a:lnSpc>
                <a:spcPct val="114000"/>
              </a:lnSpc>
              <a:spcBef>
                <a:spcPts val="0"/>
              </a:spcBef>
              <a:spcAft>
                <a:spcPts val="600"/>
              </a:spcAft>
              <a:buClr>
                <a:schemeClr val="tx2"/>
              </a:buClr>
              <a:buSzTx/>
              <a:buFont typeface="Arial" panose="020B0604020202020204" pitchFamily="34" charset="0"/>
              <a:buChar char="•"/>
              <a:tabLst/>
              <a:defRPr lang="en-US" sz="1400" b="0" i="1" kern="1600" spc="-50" baseline="0" dirty="0">
                <a:solidFill>
                  <a:schemeClr val="tx1"/>
                </a:solidFill>
                <a:latin typeface="Georgia" panose="02040502050405020303" pitchFamily="18" charset="0"/>
                <a:ea typeface="+mn-ea"/>
                <a:cs typeface="+mn-cs"/>
              </a:defRPr>
            </a:lvl2pPr>
            <a:lvl3pPr marL="862012" marR="0" indent="-171450" algn="l" defTabSz="914400" rtl="0" eaLnBrk="1" fontAlgn="auto" latinLnBrk="0" hangingPunct="1">
              <a:lnSpc>
                <a:spcPct val="114000"/>
              </a:lnSpc>
              <a:spcBef>
                <a:spcPts val="0"/>
              </a:spcBef>
              <a:spcAft>
                <a:spcPts val="600"/>
              </a:spcAft>
              <a:buClr>
                <a:schemeClr val="tx2"/>
              </a:buClr>
              <a:buSzTx/>
              <a:buFont typeface="Courier New" panose="02070309020205020404" pitchFamily="49" charset="0"/>
              <a:buChar char="o"/>
              <a:tabLst/>
              <a:defRPr lang="en-US" sz="1050" b="0" i="0" kern="1600" spc="-50" baseline="0" dirty="0">
                <a:solidFill>
                  <a:schemeClr val="tx1"/>
                </a:solidFill>
                <a:latin typeface="Trebuchet MS" panose="020B0703020202090204" pitchFamily="34" charset="0"/>
                <a:ea typeface="+mn-ea"/>
                <a:cs typeface="+mn-cs"/>
              </a:defRPr>
            </a:lvl3pPr>
            <a:lvl4pPr marL="1136332" marR="0" indent="-171450" algn="l" defTabSz="914400" rtl="0" eaLnBrk="1" fontAlgn="auto" latinLnBrk="0" hangingPunct="1">
              <a:lnSpc>
                <a:spcPct val="114000"/>
              </a:lnSpc>
              <a:spcBef>
                <a:spcPts val="0"/>
              </a:spcBef>
              <a:spcAft>
                <a:spcPts val="600"/>
              </a:spcAft>
              <a:buClr>
                <a:srgbClr val="C50E3C"/>
              </a:buClr>
              <a:buSzTx/>
              <a:buFont typeface="Wingdings" pitchFamily="2" charset="2"/>
              <a:buChar char="§"/>
              <a:tabLst/>
              <a:defRPr lang="en-US" sz="1050" b="0" i="0" kern="1600" spc="-50" baseline="0" dirty="0">
                <a:solidFill>
                  <a:schemeClr val="tx1"/>
                </a:solidFill>
                <a:latin typeface="Trebuchet MS" panose="020B0703020202090204" pitchFamily="34" charset="0"/>
                <a:ea typeface="+mn-ea"/>
                <a:cs typeface="+mn-cs"/>
              </a:defRPr>
            </a:lvl4pPr>
            <a:lvl5pPr marL="1353503" marR="0" indent="-171450" algn="l" defTabSz="914400" rtl="0" eaLnBrk="1" fontAlgn="auto" latinLnBrk="0" hangingPunct="1">
              <a:lnSpc>
                <a:spcPct val="114000"/>
              </a:lnSpc>
              <a:spcBef>
                <a:spcPts val="0"/>
              </a:spcBef>
              <a:spcAft>
                <a:spcPts val="600"/>
              </a:spcAft>
              <a:buClr>
                <a:schemeClr val="tx2"/>
              </a:buClr>
              <a:buSzTx/>
              <a:buFont typeface="Apple Symbols" panose="02000000000000000000" pitchFamily="2" charset="-79"/>
              <a:buChar char="⎺"/>
              <a:tabLst/>
              <a:defRPr sz="1050" b="0" i="0" kern="1600" spc="-50" baseline="0">
                <a:solidFill>
                  <a:schemeClr val="tx1"/>
                </a:solidFill>
                <a:latin typeface="Georgia" panose="02040502050405020303" pitchFamily="18" charset="0"/>
                <a:ea typeface="+mn-ea"/>
                <a:cs typeface="+mn-cs"/>
              </a:defRPr>
            </a:lvl5pPr>
            <a:lvl6pPr marL="2400300" indent="-171450" algn="l" defTabSz="914400" rtl="0" eaLnBrk="1" latinLnBrk="0" hangingPunct="1">
              <a:lnSpc>
                <a:spcPct val="90000"/>
              </a:lnSpc>
              <a:spcBef>
                <a:spcPts val="500"/>
              </a:spcBef>
              <a:buClr>
                <a:schemeClr val="tx2"/>
              </a:buClr>
              <a:buFont typeface="Apple Symbols" panose="02000000000000000000" pitchFamily="2" charset="-79"/>
              <a:buChar char="⎺"/>
              <a:defRPr sz="1050" b="0" i="1" kern="1200">
                <a:solidFill>
                  <a:schemeClr val="tx1"/>
                </a:solidFill>
                <a:latin typeface="Georgia" panose="02040502050405020303" pitchFamily="18" charset="0"/>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1"/>
              </a:buClr>
            </a:pPr>
            <a:r>
              <a:rPr kumimoji="0" lang="en-US" altLang="en-US" sz="2000" b="0" i="1" u="none" strike="noStrike" cap="none" normalizeH="0" baseline="0" dirty="0">
                <a:ln>
                  <a:noFill/>
                </a:ln>
                <a:effectLst/>
                <a:latin typeface="Trebuchet MS" panose="020B0603020202020204" pitchFamily="34" charset="0"/>
              </a:rPr>
              <a:t>Building a modular pipeline that handles both digital and scanned PDFs</a:t>
            </a:r>
          </a:p>
          <a:p>
            <a:pPr>
              <a:buClr>
                <a:schemeClr val="accent1"/>
              </a:buClr>
            </a:pPr>
            <a:r>
              <a:rPr kumimoji="0" lang="en-US" altLang="en-US" sz="2000" b="0" i="1" u="none" strike="noStrike" cap="none" normalizeH="0" baseline="0" dirty="0">
                <a:ln>
                  <a:noFill/>
                </a:ln>
                <a:effectLst/>
                <a:latin typeface="Trebuchet MS" panose="020B0603020202020204" pitchFamily="34" charset="0"/>
              </a:rPr>
              <a:t>How to </a:t>
            </a:r>
            <a:r>
              <a:rPr lang="en-US" altLang="en-US" i="1" dirty="0">
                <a:latin typeface="Trebuchet MS" panose="020B0603020202020204" pitchFamily="34" charset="0"/>
              </a:rPr>
              <a:t>read, learn, and implements knowledge from research papers</a:t>
            </a:r>
            <a:endParaRPr kumimoji="0" lang="en-US" altLang="en-US" sz="2000" b="0" i="1" u="none" strike="noStrike" cap="none" normalizeH="0" baseline="0" dirty="0">
              <a:ln>
                <a:noFill/>
              </a:ln>
              <a:effectLst/>
              <a:latin typeface="Trebuchet MS" panose="020B0603020202020204" pitchFamily="34" charset="0"/>
            </a:endParaRPr>
          </a:p>
          <a:p>
            <a:pPr>
              <a:buClr>
                <a:schemeClr val="accent1"/>
              </a:buClr>
            </a:pPr>
            <a:r>
              <a:rPr kumimoji="0" lang="en-US" altLang="en-US" sz="2000" b="0" i="1" u="none" strike="noStrike" cap="none" normalizeH="0" baseline="0" dirty="0">
                <a:ln>
                  <a:noFill/>
                </a:ln>
                <a:effectLst/>
                <a:latin typeface="Trebuchet MS" panose="020B0603020202020204" pitchFamily="34" charset="0"/>
              </a:rPr>
              <a:t>Choosing which tools needed based on input type, extraction needs, and installation constraints</a:t>
            </a:r>
          </a:p>
          <a:p>
            <a:pPr>
              <a:buClr>
                <a:schemeClr val="accent1"/>
              </a:buClr>
            </a:pPr>
            <a:r>
              <a:rPr lang="en-US" altLang="en-US" i="1" dirty="0">
                <a:latin typeface="Trebuchet MS" panose="020B0603020202020204" pitchFamily="34" charset="0"/>
              </a:rPr>
              <a:t>E</a:t>
            </a:r>
            <a:r>
              <a:rPr kumimoji="0" lang="en-US" altLang="en-US" sz="2000" b="0" i="1" u="none" strike="noStrike" cap="none" normalizeH="0" baseline="0" dirty="0">
                <a:ln>
                  <a:noFill/>
                </a:ln>
                <a:effectLst/>
                <a:latin typeface="Trebuchet MS" panose="020B0603020202020204" pitchFamily="34" charset="0"/>
              </a:rPr>
              <a:t>xtract text using PyMuPDF and perform OCR with OpenCV + Tesseract</a:t>
            </a:r>
          </a:p>
          <a:p>
            <a:pPr>
              <a:buClr>
                <a:schemeClr val="accent1"/>
              </a:buClr>
            </a:pPr>
            <a:r>
              <a:rPr lang="en-US" i="1" dirty="0"/>
              <a:t>Improved debugging and troubleshooting skills</a:t>
            </a:r>
          </a:p>
          <a:p>
            <a:pPr marL="0" indent="0">
              <a:buClr>
                <a:schemeClr val="accent1"/>
              </a:buClr>
              <a:buNone/>
            </a:pPr>
            <a:r>
              <a:rPr lang="en-US" sz="2000" b="1" dirty="0">
                <a:solidFill>
                  <a:schemeClr val="accent1"/>
                </a:solidFill>
              </a:rPr>
              <a:t>Overall, this project gave me hands-on experience balancing tech tools with practical problem-solving, as well as experience </a:t>
            </a:r>
            <a:r>
              <a:rPr lang="en-US" b="1" dirty="0">
                <a:solidFill>
                  <a:schemeClr val="accent1"/>
                </a:solidFill>
              </a:rPr>
              <a:t>in thoughtful decision-making, professional collaboration, and presenting complex work with clarity.</a:t>
            </a:r>
          </a:p>
        </p:txBody>
      </p:sp>
    </p:spTree>
    <p:extLst>
      <p:ext uri="{BB962C8B-B14F-4D97-AF65-F5344CB8AC3E}">
        <p14:creationId xmlns:p14="http://schemas.microsoft.com/office/powerpoint/2010/main" val="1394210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70E1E-3B70-B58F-2DF7-FF07E29ED6FE}"/>
              </a:ext>
            </a:extLst>
          </p:cNvPr>
          <p:cNvSpPr>
            <a:spLocks noGrp="1"/>
          </p:cNvSpPr>
          <p:nvPr>
            <p:ph type="title"/>
          </p:nvPr>
        </p:nvSpPr>
        <p:spPr>
          <a:xfrm>
            <a:off x="887730" y="2841983"/>
            <a:ext cx="4366260" cy="732863"/>
          </a:xfrm>
        </p:spPr>
        <p:txBody>
          <a:bodyPr/>
          <a:lstStyle/>
          <a:p>
            <a:r>
              <a:rPr lang="en-US" dirty="0"/>
              <a:t>Agenda</a:t>
            </a:r>
          </a:p>
        </p:txBody>
      </p:sp>
      <p:grpSp>
        <p:nvGrpSpPr>
          <p:cNvPr id="10" name="Group 9">
            <a:extLst>
              <a:ext uri="{FF2B5EF4-FFF2-40B4-BE49-F238E27FC236}">
                <a16:creationId xmlns:a16="http://schemas.microsoft.com/office/drawing/2014/main" id="{FD161C32-A156-BAD4-CDDE-45B0A3BC1919}"/>
              </a:ext>
            </a:extLst>
          </p:cNvPr>
          <p:cNvGrpSpPr/>
          <p:nvPr/>
        </p:nvGrpSpPr>
        <p:grpSpPr>
          <a:xfrm>
            <a:off x="6191027" y="774295"/>
            <a:ext cx="3314196" cy="534246"/>
            <a:chOff x="4825362" y="522098"/>
            <a:chExt cx="3314196" cy="534246"/>
          </a:xfrm>
        </p:grpSpPr>
        <p:sp>
          <p:nvSpPr>
            <p:cNvPr id="11" name="Oval 10">
              <a:extLst>
                <a:ext uri="{FF2B5EF4-FFF2-40B4-BE49-F238E27FC236}">
                  <a16:creationId xmlns:a16="http://schemas.microsoft.com/office/drawing/2014/main" id="{FB939955-7DF6-353D-AB16-34D7250D9F1C}"/>
                </a:ext>
              </a:extLst>
            </p:cNvPr>
            <p:cNvSpPr/>
            <p:nvPr/>
          </p:nvSpPr>
          <p:spPr>
            <a:xfrm>
              <a:off x="4825362" y="522098"/>
              <a:ext cx="219212" cy="21921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4">
              <a:extLst>
                <a:ext uri="{FF2B5EF4-FFF2-40B4-BE49-F238E27FC236}">
                  <a16:creationId xmlns:a16="http://schemas.microsoft.com/office/drawing/2014/main" id="{64DE600E-26E3-03FF-3A1E-81E3229289A3}"/>
                </a:ext>
              </a:extLst>
            </p:cNvPr>
            <p:cNvSpPr txBox="1">
              <a:spLocks/>
            </p:cNvSpPr>
            <p:nvPr/>
          </p:nvSpPr>
          <p:spPr>
            <a:xfrm>
              <a:off x="5142547" y="522098"/>
              <a:ext cx="2997011" cy="534246"/>
            </a:xfrm>
            <a:prstGeom prst="rect">
              <a:avLst/>
            </a:prstGeom>
          </p:spPr>
          <p:txBody>
            <a:bodyPr vert="horz" lIns="91440" tIns="45720" rIns="91440" bIns="45720" rtlCol="0" anchor="t">
              <a:noAutofit/>
            </a:bodyPr>
            <a:lstStyle>
              <a:lvl1pPr marL="457200" indent="-457200" algn="l" defTabSz="914400" rtl="0" eaLnBrk="1" latinLnBrk="0" hangingPunct="1">
                <a:lnSpc>
                  <a:spcPct val="110000"/>
                </a:lnSpc>
                <a:spcBef>
                  <a:spcPts val="0"/>
                </a:spcBef>
                <a:spcAft>
                  <a:spcPts val="600"/>
                </a:spcAft>
                <a:buFont typeface="+mj-lt"/>
                <a:buAutoNum type="arabicPeriod"/>
                <a:defRPr sz="2000" b="0" i="0" kern="1600" spc="-50" baseline="0">
                  <a:solidFill>
                    <a:schemeClr val="tx1"/>
                  </a:solidFill>
                  <a:latin typeface="Trebuchet MS" panose="020B0703020202090204" pitchFamily="34" charset="0"/>
                  <a:ea typeface="+mn-ea"/>
                  <a:cs typeface="+mn-cs"/>
                </a:defRPr>
              </a:lvl1pPr>
              <a:lvl2pPr marL="800100" indent="-331788" algn="l" defTabSz="914400" rtl="0" eaLnBrk="1" latinLnBrk="0" hangingPunct="1">
                <a:lnSpc>
                  <a:spcPct val="110000"/>
                </a:lnSpc>
                <a:spcBef>
                  <a:spcPts val="0"/>
                </a:spcBef>
                <a:spcAft>
                  <a:spcPts val="600"/>
                </a:spcAft>
                <a:buFont typeface="+mj-lt"/>
                <a:buAutoNum type="alphaLcPeriod"/>
                <a:tabLst/>
                <a:defRPr sz="1800" b="0" i="0" kern="1600" spc="-50" baseline="0">
                  <a:solidFill>
                    <a:schemeClr val="tx1"/>
                  </a:solidFill>
                  <a:latin typeface="Trebuchet MS" panose="020B0703020202090204" pitchFamily="34" charset="0"/>
                  <a:ea typeface="+mn-ea"/>
                  <a:cs typeface="+mn-cs"/>
                </a:defRPr>
              </a:lvl2pPr>
              <a:lvl3pPr marL="865188" indent="-342900" algn="l" defTabSz="914400" rtl="0" eaLnBrk="1" latinLnBrk="0" hangingPunct="1">
                <a:lnSpc>
                  <a:spcPct val="114000"/>
                </a:lnSpc>
                <a:spcBef>
                  <a:spcPts val="0"/>
                </a:spcBef>
                <a:spcAft>
                  <a:spcPts val="600"/>
                </a:spcAft>
                <a:buFont typeface="+mj-lt"/>
                <a:buAutoNum type="arabicPeriod"/>
                <a:tabLst/>
                <a:defRPr sz="1600" b="0" i="0" kern="1600" spc="-50" baseline="0">
                  <a:solidFill>
                    <a:schemeClr val="tx1"/>
                  </a:solidFill>
                  <a:latin typeface="Trebuchet MS" panose="020B0703020202090204" pitchFamily="34" charset="0"/>
                  <a:ea typeface="+mn-ea"/>
                  <a:cs typeface="+mn-cs"/>
                </a:defRPr>
              </a:lvl3pPr>
              <a:lvl4pPr marL="1204913" indent="-342900" algn="l" defTabSz="914400" rtl="0" eaLnBrk="1" latinLnBrk="0" hangingPunct="1">
                <a:lnSpc>
                  <a:spcPct val="114000"/>
                </a:lnSpc>
                <a:spcBef>
                  <a:spcPts val="0"/>
                </a:spcBef>
                <a:spcAft>
                  <a:spcPts val="600"/>
                </a:spcAft>
                <a:buFont typeface="+mj-lt"/>
                <a:buAutoNum type="arabicPeriod"/>
                <a:tabLst/>
                <a:defRPr sz="1400" b="0" i="0" kern="1600" spc="-50" baseline="0">
                  <a:solidFill>
                    <a:schemeClr val="tx1"/>
                  </a:solidFill>
                  <a:latin typeface="Trebuchet MS" panose="020B0703020202090204" pitchFamily="34" charset="0"/>
                  <a:ea typeface="+mn-ea"/>
                  <a:cs typeface="+mn-cs"/>
                </a:defRPr>
              </a:lvl4pPr>
              <a:lvl5pPr marL="1430338" indent="-228600" algn="l" defTabSz="914400" rtl="0" eaLnBrk="1" latinLnBrk="0" hangingPunct="1">
                <a:lnSpc>
                  <a:spcPct val="114000"/>
                </a:lnSpc>
                <a:spcBef>
                  <a:spcPts val="0"/>
                </a:spcBef>
                <a:spcAft>
                  <a:spcPts val="600"/>
                </a:spcAft>
                <a:buFont typeface="+mj-lt"/>
                <a:buAutoNum type="arabicPeriod"/>
                <a:tabLst/>
                <a:defRPr sz="1200" b="0" i="0" kern="1600" spc="-50" baseline="0">
                  <a:solidFill>
                    <a:schemeClr val="tx1"/>
                  </a:solidFill>
                  <a:latin typeface="Trebuchet MS" panose="020B070302020209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49645"/>
                </a:lnSpc>
                <a:spcBef>
                  <a:spcPts val="0"/>
                </a:spcBef>
                <a:spcAft>
                  <a:spcPts val="600"/>
                </a:spcAft>
                <a:buClrTx/>
                <a:buSzTx/>
                <a:buFont typeface="+mj-lt"/>
                <a:buNone/>
                <a:tabLst/>
                <a:defRPr/>
              </a:pPr>
              <a:r>
                <a:rPr kumimoji="0" lang="en-US" sz="2000" b="1" i="0" u="none" strike="noStrike" kern="1600" cap="none" spc="-50" normalizeH="0" baseline="0" noProof="0" dirty="0">
                  <a:ln>
                    <a:noFill/>
                  </a:ln>
                  <a:solidFill>
                    <a:srgbClr val="C50E3C"/>
                  </a:solidFill>
                  <a:effectLst/>
                  <a:uLnTx/>
                  <a:uFillTx/>
                  <a:latin typeface="Trebuchet MS" panose="020B0703020202090204" pitchFamily="34" charset="0"/>
                  <a:ea typeface="+mn-ea"/>
                  <a:cs typeface="+mn-cs"/>
                </a:rPr>
                <a:t>Things I learned</a:t>
              </a:r>
              <a:endParaRPr lang="en-US" dirty="0">
                <a:ea typeface="+mn-ea"/>
                <a:cs typeface="+mn-cs"/>
              </a:endParaRPr>
            </a:p>
            <a:p>
              <a:pPr marL="0" marR="0" lvl="0" indent="0" algn="l" defTabSz="914400" rtl="0" eaLnBrk="1" fontAlgn="auto" latinLnBrk="0" hangingPunct="1">
                <a:lnSpc>
                  <a:spcPct val="70921"/>
                </a:lnSpc>
                <a:spcBef>
                  <a:spcPts val="0"/>
                </a:spcBef>
                <a:spcAft>
                  <a:spcPts val="600"/>
                </a:spcAft>
                <a:buClrTx/>
                <a:buSzTx/>
                <a:buFont typeface="+mj-lt"/>
                <a:buNone/>
                <a:tabLst/>
                <a:defRPr/>
              </a:pPr>
              <a:endParaRPr lang="en-US" sz="2000" b="0" i="0" u="none" strike="noStrike" kern="1600" cap="none" spc="-50" normalizeH="0" baseline="0" noProof="0" dirty="0">
                <a:ln>
                  <a:noFill/>
                </a:ln>
                <a:solidFill>
                  <a:srgbClr val="54565B"/>
                </a:solidFill>
                <a:effectLst/>
                <a:uLnTx/>
                <a:uFillTx/>
              </a:endParaRPr>
            </a:p>
          </p:txBody>
        </p:sp>
      </p:grpSp>
      <p:grpSp>
        <p:nvGrpSpPr>
          <p:cNvPr id="13" name="Group 12">
            <a:extLst>
              <a:ext uri="{FF2B5EF4-FFF2-40B4-BE49-F238E27FC236}">
                <a16:creationId xmlns:a16="http://schemas.microsoft.com/office/drawing/2014/main" id="{AD95A2AA-5826-5759-626F-6BF4AEB405F4}"/>
              </a:ext>
            </a:extLst>
          </p:cNvPr>
          <p:cNvGrpSpPr/>
          <p:nvPr/>
        </p:nvGrpSpPr>
        <p:grpSpPr>
          <a:xfrm>
            <a:off x="6191027" y="1651067"/>
            <a:ext cx="3314196" cy="534246"/>
            <a:chOff x="4825362" y="1331796"/>
            <a:chExt cx="3314196" cy="534246"/>
          </a:xfrm>
        </p:grpSpPr>
        <p:sp>
          <p:nvSpPr>
            <p:cNvPr id="14" name="Oval 13">
              <a:extLst>
                <a:ext uri="{FF2B5EF4-FFF2-40B4-BE49-F238E27FC236}">
                  <a16:creationId xmlns:a16="http://schemas.microsoft.com/office/drawing/2014/main" id="{4FF8AE05-4F9D-9E19-58A2-94D8F1105AF7}"/>
                </a:ext>
              </a:extLst>
            </p:cNvPr>
            <p:cNvSpPr/>
            <p:nvPr/>
          </p:nvSpPr>
          <p:spPr>
            <a:xfrm>
              <a:off x="4825362" y="1331796"/>
              <a:ext cx="219212" cy="21921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4">
              <a:extLst>
                <a:ext uri="{FF2B5EF4-FFF2-40B4-BE49-F238E27FC236}">
                  <a16:creationId xmlns:a16="http://schemas.microsoft.com/office/drawing/2014/main" id="{CD2DE9A6-034F-2287-11F2-BC7AA4825073}"/>
                </a:ext>
              </a:extLst>
            </p:cNvPr>
            <p:cNvSpPr txBox="1">
              <a:spLocks/>
            </p:cNvSpPr>
            <p:nvPr/>
          </p:nvSpPr>
          <p:spPr>
            <a:xfrm>
              <a:off x="5142547" y="1331796"/>
              <a:ext cx="2997011" cy="534246"/>
            </a:xfrm>
            <a:prstGeom prst="rect">
              <a:avLst/>
            </a:prstGeom>
          </p:spPr>
          <p:txBody>
            <a:bodyPr vert="horz" lIns="91440" tIns="45720" rIns="91440" bIns="45720" rtlCol="0" anchor="t">
              <a:noAutofit/>
            </a:bodyPr>
            <a:lstStyle>
              <a:lvl1pPr marL="457200" indent="-457200" algn="l" defTabSz="914400" rtl="0" eaLnBrk="1" latinLnBrk="0" hangingPunct="1">
                <a:lnSpc>
                  <a:spcPct val="110000"/>
                </a:lnSpc>
                <a:spcBef>
                  <a:spcPts val="0"/>
                </a:spcBef>
                <a:spcAft>
                  <a:spcPts val="600"/>
                </a:spcAft>
                <a:buFont typeface="+mj-lt"/>
                <a:buAutoNum type="arabicPeriod"/>
                <a:defRPr sz="2000" b="0" i="0" kern="1600" spc="-50" baseline="0">
                  <a:solidFill>
                    <a:schemeClr val="tx1"/>
                  </a:solidFill>
                  <a:latin typeface="Trebuchet MS" panose="020B0703020202090204" pitchFamily="34" charset="0"/>
                  <a:ea typeface="+mn-ea"/>
                  <a:cs typeface="+mn-cs"/>
                </a:defRPr>
              </a:lvl1pPr>
              <a:lvl2pPr marL="800100" indent="-331788" algn="l" defTabSz="914400" rtl="0" eaLnBrk="1" latinLnBrk="0" hangingPunct="1">
                <a:lnSpc>
                  <a:spcPct val="110000"/>
                </a:lnSpc>
                <a:spcBef>
                  <a:spcPts val="0"/>
                </a:spcBef>
                <a:spcAft>
                  <a:spcPts val="600"/>
                </a:spcAft>
                <a:buFont typeface="+mj-lt"/>
                <a:buAutoNum type="alphaLcPeriod"/>
                <a:tabLst/>
                <a:defRPr sz="1800" b="0" i="0" kern="1600" spc="-50" baseline="0">
                  <a:solidFill>
                    <a:schemeClr val="tx1"/>
                  </a:solidFill>
                  <a:latin typeface="Trebuchet MS" panose="020B0703020202090204" pitchFamily="34" charset="0"/>
                  <a:ea typeface="+mn-ea"/>
                  <a:cs typeface="+mn-cs"/>
                </a:defRPr>
              </a:lvl2pPr>
              <a:lvl3pPr marL="865188" indent="-342900" algn="l" defTabSz="914400" rtl="0" eaLnBrk="1" latinLnBrk="0" hangingPunct="1">
                <a:lnSpc>
                  <a:spcPct val="114000"/>
                </a:lnSpc>
                <a:spcBef>
                  <a:spcPts val="0"/>
                </a:spcBef>
                <a:spcAft>
                  <a:spcPts val="600"/>
                </a:spcAft>
                <a:buFont typeface="+mj-lt"/>
                <a:buAutoNum type="arabicPeriod"/>
                <a:tabLst/>
                <a:defRPr sz="1600" b="0" i="0" kern="1600" spc="-50" baseline="0">
                  <a:solidFill>
                    <a:schemeClr val="tx1"/>
                  </a:solidFill>
                  <a:latin typeface="Trebuchet MS" panose="020B0703020202090204" pitchFamily="34" charset="0"/>
                  <a:ea typeface="+mn-ea"/>
                  <a:cs typeface="+mn-cs"/>
                </a:defRPr>
              </a:lvl3pPr>
              <a:lvl4pPr marL="1204913" indent="-342900" algn="l" defTabSz="914400" rtl="0" eaLnBrk="1" latinLnBrk="0" hangingPunct="1">
                <a:lnSpc>
                  <a:spcPct val="114000"/>
                </a:lnSpc>
                <a:spcBef>
                  <a:spcPts val="0"/>
                </a:spcBef>
                <a:spcAft>
                  <a:spcPts val="600"/>
                </a:spcAft>
                <a:buFont typeface="+mj-lt"/>
                <a:buAutoNum type="arabicPeriod"/>
                <a:tabLst/>
                <a:defRPr sz="1400" b="0" i="0" kern="1600" spc="-50" baseline="0">
                  <a:solidFill>
                    <a:schemeClr val="tx1"/>
                  </a:solidFill>
                  <a:latin typeface="Trebuchet MS" panose="020B0703020202090204" pitchFamily="34" charset="0"/>
                  <a:ea typeface="+mn-ea"/>
                  <a:cs typeface="+mn-cs"/>
                </a:defRPr>
              </a:lvl4pPr>
              <a:lvl5pPr marL="1430338" indent="-228600" algn="l" defTabSz="914400" rtl="0" eaLnBrk="1" latinLnBrk="0" hangingPunct="1">
                <a:lnSpc>
                  <a:spcPct val="114000"/>
                </a:lnSpc>
                <a:spcBef>
                  <a:spcPts val="0"/>
                </a:spcBef>
                <a:spcAft>
                  <a:spcPts val="600"/>
                </a:spcAft>
                <a:buFont typeface="+mj-lt"/>
                <a:buAutoNum type="arabicPeriod"/>
                <a:tabLst/>
                <a:defRPr sz="1200" b="0" i="0" kern="1600" spc="-50" baseline="0">
                  <a:solidFill>
                    <a:schemeClr val="tx1"/>
                  </a:solidFill>
                  <a:latin typeface="Trebuchet MS" panose="020B070302020209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49645"/>
                </a:lnSpc>
                <a:spcBef>
                  <a:spcPts val="0"/>
                </a:spcBef>
                <a:spcAft>
                  <a:spcPts val="600"/>
                </a:spcAft>
                <a:buClrTx/>
                <a:buSzTx/>
                <a:buFont typeface="+mj-lt"/>
                <a:buNone/>
                <a:tabLst/>
                <a:defRPr/>
              </a:pPr>
              <a:r>
                <a:rPr lang="en-US" b="1" dirty="0">
                  <a:solidFill>
                    <a:srgbClr val="C50E3C"/>
                  </a:solidFill>
                </a:rPr>
                <a:t>Problem Statement</a:t>
              </a:r>
              <a:endParaRPr lang="en-US" dirty="0">
                <a:ea typeface="+mn-ea"/>
                <a:cs typeface="+mn-cs"/>
              </a:endParaRPr>
            </a:p>
            <a:p>
              <a:pPr marL="0" lvl="0" indent="0">
                <a:lnSpc>
                  <a:spcPct val="70921"/>
                </a:lnSpc>
                <a:buNone/>
                <a:defRPr/>
              </a:pPr>
              <a:br>
                <a:rPr lang="en-US" sz="1400" dirty="0">
                  <a:solidFill>
                    <a:srgbClr val="54565B"/>
                  </a:solidFill>
                </a:rPr>
              </a:br>
              <a:endParaRPr lang="en-US" dirty="0">
                <a:solidFill>
                  <a:srgbClr val="54565B"/>
                </a:solidFill>
              </a:endParaRPr>
            </a:p>
          </p:txBody>
        </p:sp>
      </p:grpSp>
      <p:grpSp>
        <p:nvGrpSpPr>
          <p:cNvPr id="16" name="Group 15">
            <a:extLst>
              <a:ext uri="{FF2B5EF4-FFF2-40B4-BE49-F238E27FC236}">
                <a16:creationId xmlns:a16="http://schemas.microsoft.com/office/drawing/2014/main" id="{C2E9FB3D-C553-B8FC-007D-40AEF058A970}"/>
              </a:ext>
            </a:extLst>
          </p:cNvPr>
          <p:cNvGrpSpPr/>
          <p:nvPr/>
        </p:nvGrpSpPr>
        <p:grpSpPr>
          <a:xfrm>
            <a:off x="6191027" y="2532483"/>
            <a:ext cx="4080960" cy="534246"/>
            <a:chOff x="4825362" y="1331796"/>
            <a:chExt cx="3930183" cy="534246"/>
          </a:xfrm>
        </p:grpSpPr>
        <p:sp>
          <p:nvSpPr>
            <p:cNvPr id="17" name="Oval 16">
              <a:extLst>
                <a:ext uri="{FF2B5EF4-FFF2-40B4-BE49-F238E27FC236}">
                  <a16:creationId xmlns:a16="http://schemas.microsoft.com/office/drawing/2014/main" id="{68458680-5B2A-7A1D-5D0C-8AFC04896012}"/>
                </a:ext>
              </a:extLst>
            </p:cNvPr>
            <p:cNvSpPr/>
            <p:nvPr/>
          </p:nvSpPr>
          <p:spPr>
            <a:xfrm>
              <a:off x="4825362" y="1331796"/>
              <a:ext cx="219212" cy="21921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4">
              <a:extLst>
                <a:ext uri="{FF2B5EF4-FFF2-40B4-BE49-F238E27FC236}">
                  <a16:creationId xmlns:a16="http://schemas.microsoft.com/office/drawing/2014/main" id="{BB23157B-57AD-8D7D-4B11-171C9F3F2034}"/>
                </a:ext>
              </a:extLst>
            </p:cNvPr>
            <p:cNvSpPr txBox="1">
              <a:spLocks/>
            </p:cNvSpPr>
            <p:nvPr/>
          </p:nvSpPr>
          <p:spPr>
            <a:xfrm>
              <a:off x="5142547" y="1331796"/>
              <a:ext cx="3612998" cy="534246"/>
            </a:xfrm>
            <a:prstGeom prst="rect">
              <a:avLst/>
            </a:prstGeom>
          </p:spPr>
          <p:txBody>
            <a:bodyPr vert="horz" lIns="91440" tIns="45720" rIns="91440" bIns="45720" rtlCol="0" anchor="t">
              <a:noAutofit/>
            </a:bodyPr>
            <a:lstStyle>
              <a:lvl1pPr marL="457200" indent="-457200" algn="l" defTabSz="914400" rtl="0" eaLnBrk="1" latinLnBrk="0" hangingPunct="1">
                <a:lnSpc>
                  <a:spcPct val="110000"/>
                </a:lnSpc>
                <a:spcBef>
                  <a:spcPts val="0"/>
                </a:spcBef>
                <a:spcAft>
                  <a:spcPts val="600"/>
                </a:spcAft>
                <a:buFont typeface="+mj-lt"/>
                <a:buAutoNum type="arabicPeriod"/>
                <a:defRPr sz="2000" b="0" i="0" kern="1600" spc="-50" baseline="0">
                  <a:solidFill>
                    <a:schemeClr val="tx1"/>
                  </a:solidFill>
                  <a:latin typeface="Trebuchet MS" panose="020B0703020202090204" pitchFamily="34" charset="0"/>
                  <a:ea typeface="+mn-ea"/>
                  <a:cs typeface="+mn-cs"/>
                </a:defRPr>
              </a:lvl1pPr>
              <a:lvl2pPr marL="800100" indent="-331788" algn="l" defTabSz="914400" rtl="0" eaLnBrk="1" latinLnBrk="0" hangingPunct="1">
                <a:lnSpc>
                  <a:spcPct val="110000"/>
                </a:lnSpc>
                <a:spcBef>
                  <a:spcPts val="0"/>
                </a:spcBef>
                <a:spcAft>
                  <a:spcPts val="600"/>
                </a:spcAft>
                <a:buFont typeface="+mj-lt"/>
                <a:buAutoNum type="alphaLcPeriod"/>
                <a:tabLst/>
                <a:defRPr sz="1800" b="0" i="0" kern="1600" spc="-50" baseline="0">
                  <a:solidFill>
                    <a:schemeClr val="tx1"/>
                  </a:solidFill>
                  <a:latin typeface="Trebuchet MS" panose="020B0703020202090204" pitchFamily="34" charset="0"/>
                  <a:ea typeface="+mn-ea"/>
                  <a:cs typeface="+mn-cs"/>
                </a:defRPr>
              </a:lvl2pPr>
              <a:lvl3pPr marL="865188" indent="-342900" algn="l" defTabSz="914400" rtl="0" eaLnBrk="1" latinLnBrk="0" hangingPunct="1">
                <a:lnSpc>
                  <a:spcPct val="114000"/>
                </a:lnSpc>
                <a:spcBef>
                  <a:spcPts val="0"/>
                </a:spcBef>
                <a:spcAft>
                  <a:spcPts val="600"/>
                </a:spcAft>
                <a:buFont typeface="+mj-lt"/>
                <a:buAutoNum type="arabicPeriod"/>
                <a:tabLst/>
                <a:defRPr sz="1600" b="0" i="0" kern="1600" spc="-50" baseline="0">
                  <a:solidFill>
                    <a:schemeClr val="tx1"/>
                  </a:solidFill>
                  <a:latin typeface="Trebuchet MS" panose="020B0703020202090204" pitchFamily="34" charset="0"/>
                  <a:ea typeface="+mn-ea"/>
                  <a:cs typeface="+mn-cs"/>
                </a:defRPr>
              </a:lvl3pPr>
              <a:lvl4pPr marL="1204913" indent="-342900" algn="l" defTabSz="914400" rtl="0" eaLnBrk="1" latinLnBrk="0" hangingPunct="1">
                <a:lnSpc>
                  <a:spcPct val="114000"/>
                </a:lnSpc>
                <a:spcBef>
                  <a:spcPts val="0"/>
                </a:spcBef>
                <a:spcAft>
                  <a:spcPts val="600"/>
                </a:spcAft>
                <a:buFont typeface="+mj-lt"/>
                <a:buAutoNum type="arabicPeriod"/>
                <a:tabLst/>
                <a:defRPr sz="1400" b="0" i="0" kern="1600" spc="-50" baseline="0">
                  <a:solidFill>
                    <a:schemeClr val="tx1"/>
                  </a:solidFill>
                  <a:latin typeface="Trebuchet MS" panose="020B0703020202090204" pitchFamily="34" charset="0"/>
                  <a:ea typeface="+mn-ea"/>
                  <a:cs typeface="+mn-cs"/>
                </a:defRPr>
              </a:lvl4pPr>
              <a:lvl5pPr marL="1430338" indent="-228600" algn="l" defTabSz="914400" rtl="0" eaLnBrk="1" latinLnBrk="0" hangingPunct="1">
                <a:lnSpc>
                  <a:spcPct val="114000"/>
                </a:lnSpc>
                <a:spcBef>
                  <a:spcPts val="0"/>
                </a:spcBef>
                <a:spcAft>
                  <a:spcPts val="600"/>
                </a:spcAft>
                <a:buFont typeface="+mj-lt"/>
                <a:buAutoNum type="arabicPeriod"/>
                <a:tabLst/>
                <a:defRPr sz="1200" b="0" i="0" kern="1600" spc="-50" baseline="0">
                  <a:solidFill>
                    <a:schemeClr val="tx1"/>
                  </a:solidFill>
                  <a:latin typeface="Trebuchet MS" panose="020B070302020209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49645"/>
                </a:lnSpc>
                <a:spcBef>
                  <a:spcPts val="0"/>
                </a:spcBef>
                <a:spcAft>
                  <a:spcPts val="600"/>
                </a:spcAft>
                <a:buClrTx/>
                <a:buSzTx/>
                <a:buFont typeface="+mj-lt"/>
                <a:buNone/>
                <a:tabLst/>
                <a:defRPr/>
              </a:pPr>
              <a:r>
                <a:rPr kumimoji="0" lang="en-US" sz="2000" b="1" i="0" u="none" strike="noStrike" kern="1600" cap="none" spc="-50" normalizeH="0" baseline="0" noProof="0" dirty="0">
                  <a:ln>
                    <a:noFill/>
                  </a:ln>
                  <a:solidFill>
                    <a:srgbClr val="C50E3C"/>
                  </a:solidFill>
                  <a:effectLst/>
                  <a:uLnTx/>
                  <a:uFillTx/>
                  <a:latin typeface="Trebuchet MS" panose="020B0703020202090204" pitchFamily="34" charset="0"/>
                  <a:ea typeface="+mn-ea"/>
                  <a:cs typeface="+mn-cs"/>
                </a:rPr>
                <a:t>Background on Table Extraction</a:t>
              </a:r>
              <a:endParaRPr lang="en-US" dirty="0">
                <a:ea typeface="+mn-ea"/>
                <a:cs typeface="+mn-cs"/>
              </a:endParaRPr>
            </a:p>
            <a:p>
              <a:pPr marL="0" lvl="0" indent="0">
                <a:lnSpc>
                  <a:spcPct val="70921"/>
                </a:lnSpc>
                <a:buNone/>
                <a:defRPr/>
              </a:pPr>
              <a:br>
                <a:rPr lang="en-US" sz="1400" dirty="0">
                  <a:solidFill>
                    <a:srgbClr val="54565B"/>
                  </a:solidFill>
                </a:rPr>
              </a:br>
              <a:endParaRPr lang="en-US" dirty="0">
                <a:solidFill>
                  <a:srgbClr val="54565B"/>
                </a:solidFill>
              </a:endParaRPr>
            </a:p>
          </p:txBody>
        </p:sp>
      </p:grpSp>
      <p:grpSp>
        <p:nvGrpSpPr>
          <p:cNvPr id="19" name="Group 18">
            <a:extLst>
              <a:ext uri="{FF2B5EF4-FFF2-40B4-BE49-F238E27FC236}">
                <a16:creationId xmlns:a16="http://schemas.microsoft.com/office/drawing/2014/main" id="{D1793885-674E-A1AE-C3DB-84A6E3AD80AA}"/>
              </a:ext>
            </a:extLst>
          </p:cNvPr>
          <p:cNvGrpSpPr/>
          <p:nvPr/>
        </p:nvGrpSpPr>
        <p:grpSpPr>
          <a:xfrm>
            <a:off x="6191027" y="3429000"/>
            <a:ext cx="3314196" cy="534246"/>
            <a:chOff x="4825362" y="1331796"/>
            <a:chExt cx="3314196" cy="534246"/>
          </a:xfrm>
        </p:grpSpPr>
        <p:sp>
          <p:nvSpPr>
            <p:cNvPr id="20" name="Oval 19">
              <a:extLst>
                <a:ext uri="{FF2B5EF4-FFF2-40B4-BE49-F238E27FC236}">
                  <a16:creationId xmlns:a16="http://schemas.microsoft.com/office/drawing/2014/main" id="{1DD2033B-C1A9-A06C-2B70-212CFA0562C1}"/>
                </a:ext>
              </a:extLst>
            </p:cNvPr>
            <p:cNvSpPr/>
            <p:nvPr/>
          </p:nvSpPr>
          <p:spPr>
            <a:xfrm>
              <a:off x="4825362" y="1331796"/>
              <a:ext cx="219212" cy="21921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4">
              <a:extLst>
                <a:ext uri="{FF2B5EF4-FFF2-40B4-BE49-F238E27FC236}">
                  <a16:creationId xmlns:a16="http://schemas.microsoft.com/office/drawing/2014/main" id="{9BA4A42C-493C-2E3D-EED2-5109AAFE88B6}"/>
                </a:ext>
              </a:extLst>
            </p:cNvPr>
            <p:cNvSpPr txBox="1">
              <a:spLocks/>
            </p:cNvSpPr>
            <p:nvPr/>
          </p:nvSpPr>
          <p:spPr>
            <a:xfrm>
              <a:off x="5142547" y="1331796"/>
              <a:ext cx="2997011" cy="534246"/>
            </a:xfrm>
            <a:prstGeom prst="rect">
              <a:avLst/>
            </a:prstGeom>
          </p:spPr>
          <p:txBody>
            <a:bodyPr vert="horz" lIns="91440" tIns="45720" rIns="91440" bIns="45720" rtlCol="0" anchor="t">
              <a:noAutofit/>
            </a:bodyPr>
            <a:lstStyle>
              <a:lvl1pPr marL="457200" indent="-457200" algn="l" defTabSz="914400" rtl="0" eaLnBrk="1" latinLnBrk="0" hangingPunct="1">
                <a:lnSpc>
                  <a:spcPct val="110000"/>
                </a:lnSpc>
                <a:spcBef>
                  <a:spcPts val="0"/>
                </a:spcBef>
                <a:spcAft>
                  <a:spcPts val="600"/>
                </a:spcAft>
                <a:buFont typeface="+mj-lt"/>
                <a:buAutoNum type="arabicPeriod"/>
                <a:defRPr sz="2000" b="0" i="0" kern="1600" spc="-50" baseline="0">
                  <a:solidFill>
                    <a:schemeClr val="tx1"/>
                  </a:solidFill>
                  <a:latin typeface="Trebuchet MS" panose="020B0703020202090204" pitchFamily="34" charset="0"/>
                  <a:ea typeface="+mn-ea"/>
                  <a:cs typeface="+mn-cs"/>
                </a:defRPr>
              </a:lvl1pPr>
              <a:lvl2pPr marL="800100" indent="-331788" algn="l" defTabSz="914400" rtl="0" eaLnBrk="1" latinLnBrk="0" hangingPunct="1">
                <a:lnSpc>
                  <a:spcPct val="110000"/>
                </a:lnSpc>
                <a:spcBef>
                  <a:spcPts val="0"/>
                </a:spcBef>
                <a:spcAft>
                  <a:spcPts val="600"/>
                </a:spcAft>
                <a:buFont typeface="+mj-lt"/>
                <a:buAutoNum type="alphaLcPeriod"/>
                <a:tabLst/>
                <a:defRPr sz="1800" b="0" i="0" kern="1600" spc="-50" baseline="0">
                  <a:solidFill>
                    <a:schemeClr val="tx1"/>
                  </a:solidFill>
                  <a:latin typeface="Trebuchet MS" panose="020B0703020202090204" pitchFamily="34" charset="0"/>
                  <a:ea typeface="+mn-ea"/>
                  <a:cs typeface="+mn-cs"/>
                </a:defRPr>
              </a:lvl2pPr>
              <a:lvl3pPr marL="865188" indent="-342900" algn="l" defTabSz="914400" rtl="0" eaLnBrk="1" latinLnBrk="0" hangingPunct="1">
                <a:lnSpc>
                  <a:spcPct val="114000"/>
                </a:lnSpc>
                <a:spcBef>
                  <a:spcPts val="0"/>
                </a:spcBef>
                <a:spcAft>
                  <a:spcPts val="600"/>
                </a:spcAft>
                <a:buFont typeface="+mj-lt"/>
                <a:buAutoNum type="arabicPeriod"/>
                <a:tabLst/>
                <a:defRPr sz="1600" b="0" i="0" kern="1600" spc="-50" baseline="0">
                  <a:solidFill>
                    <a:schemeClr val="tx1"/>
                  </a:solidFill>
                  <a:latin typeface="Trebuchet MS" panose="020B0703020202090204" pitchFamily="34" charset="0"/>
                  <a:ea typeface="+mn-ea"/>
                  <a:cs typeface="+mn-cs"/>
                </a:defRPr>
              </a:lvl3pPr>
              <a:lvl4pPr marL="1204913" indent="-342900" algn="l" defTabSz="914400" rtl="0" eaLnBrk="1" latinLnBrk="0" hangingPunct="1">
                <a:lnSpc>
                  <a:spcPct val="114000"/>
                </a:lnSpc>
                <a:spcBef>
                  <a:spcPts val="0"/>
                </a:spcBef>
                <a:spcAft>
                  <a:spcPts val="600"/>
                </a:spcAft>
                <a:buFont typeface="+mj-lt"/>
                <a:buAutoNum type="arabicPeriod"/>
                <a:tabLst/>
                <a:defRPr sz="1400" b="0" i="0" kern="1600" spc="-50" baseline="0">
                  <a:solidFill>
                    <a:schemeClr val="tx1"/>
                  </a:solidFill>
                  <a:latin typeface="Trebuchet MS" panose="020B0703020202090204" pitchFamily="34" charset="0"/>
                  <a:ea typeface="+mn-ea"/>
                  <a:cs typeface="+mn-cs"/>
                </a:defRPr>
              </a:lvl4pPr>
              <a:lvl5pPr marL="1430338" indent="-228600" algn="l" defTabSz="914400" rtl="0" eaLnBrk="1" latinLnBrk="0" hangingPunct="1">
                <a:lnSpc>
                  <a:spcPct val="114000"/>
                </a:lnSpc>
                <a:spcBef>
                  <a:spcPts val="0"/>
                </a:spcBef>
                <a:spcAft>
                  <a:spcPts val="600"/>
                </a:spcAft>
                <a:buFont typeface="+mj-lt"/>
                <a:buAutoNum type="arabicPeriod"/>
                <a:tabLst/>
                <a:defRPr sz="1200" b="0" i="0" kern="1600" spc="-50" baseline="0">
                  <a:solidFill>
                    <a:schemeClr val="tx1"/>
                  </a:solidFill>
                  <a:latin typeface="Trebuchet MS" panose="020B070302020209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49645"/>
                </a:lnSpc>
                <a:spcBef>
                  <a:spcPts val="0"/>
                </a:spcBef>
                <a:spcAft>
                  <a:spcPts val="600"/>
                </a:spcAft>
                <a:buClrTx/>
                <a:buSzTx/>
                <a:buFont typeface="+mj-lt"/>
                <a:buNone/>
                <a:tabLst/>
                <a:defRPr/>
              </a:pPr>
              <a:r>
                <a:rPr kumimoji="0" lang="en-US" sz="2000" b="1" i="0" u="none" strike="noStrike" kern="1600" cap="none" spc="-50" normalizeH="0" baseline="0" noProof="0" dirty="0">
                  <a:ln>
                    <a:noFill/>
                  </a:ln>
                  <a:solidFill>
                    <a:srgbClr val="C50E3C"/>
                  </a:solidFill>
                  <a:effectLst/>
                  <a:uLnTx/>
                  <a:uFillTx/>
                  <a:latin typeface="Trebuchet MS" panose="020B0703020202090204" pitchFamily="34" charset="0"/>
                  <a:ea typeface="+mn-ea"/>
                  <a:cs typeface="+mn-cs"/>
                </a:rPr>
                <a:t>Pipeline</a:t>
              </a:r>
              <a:endParaRPr lang="en-US" dirty="0">
                <a:ea typeface="+mn-ea"/>
                <a:cs typeface="+mn-cs"/>
              </a:endParaRPr>
            </a:p>
            <a:p>
              <a:pPr marL="0" lvl="0" indent="0">
                <a:lnSpc>
                  <a:spcPct val="70921"/>
                </a:lnSpc>
                <a:buNone/>
                <a:defRPr/>
              </a:pPr>
              <a:br>
                <a:rPr lang="en-US" sz="1400" dirty="0">
                  <a:solidFill>
                    <a:srgbClr val="54565B"/>
                  </a:solidFill>
                </a:rPr>
              </a:br>
              <a:endParaRPr lang="en-US" dirty="0">
                <a:solidFill>
                  <a:srgbClr val="54565B"/>
                </a:solidFill>
              </a:endParaRPr>
            </a:p>
          </p:txBody>
        </p:sp>
      </p:grpSp>
      <p:grpSp>
        <p:nvGrpSpPr>
          <p:cNvPr id="22" name="Group 21">
            <a:extLst>
              <a:ext uri="{FF2B5EF4-FFF2-40B4-BE49-F238E27FC236}">
                <a16:creationId xmlns:a16="http://schemas.microsoft.com/office/drawing/2014/main" id="{878D16A5-50E5-FB6B-44DE-6BEF51D36231}"/>
              </a:ext>
            </a:extLst>
          </p:cNvPr>
          <p:cNvGrpSpPr/>
          <p:nvPr/>
        </p:nvGrpSpPr>
        <p:grpSpPr>
          <a:xfrm>
            <a:off x="6191027" y="4372755"/>
            <a:ext cx="4604220" cy="534246"/>
            <a:chOff x="4825362" y="1331796"/>
            <a:chExt cx="4519727" cy="534246"/>
          </a:xfrm>
        </p:grpSpPr>
        <p:sp>
          <p:nvSpPr>
            <p:cNvPr id="23" name="Oval 22">
              <a:extLst>
                <a:ext uri="{FF2B5EF4-FFF2-40B4-BE49-F238E27FC236}">
                  <a16:creationId xmlns:a16="http://schemas.microsoft.com/office/drawing/2014/main" id="{0190F609-F4EA-9EC6-9FA3-DA025F697C7D}"/>
                </a:ext>
              </a:extLst>
            </p:cNvPr>
            <p:cNvSpPr/>
            <p:nvPr/>
          </p:nvSpPr>
          <p:spPr>
            <a:xfrm>
              <a:off x="4825362" y="1331796"/>
              <a:ext cx="219212" cy="21921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4">
              <a:extLst>
                <a:ext uri="{FF2B5EF4-FFF2-40B4-BE49-F238E27FC236}">
                  <a16:creationId xmlns:a16="http://schemas.microsoft.com/office/drawing/2014/main" id="{9D89D3DC-4654-311E-FE98-18D738DB000A}"/>
                </a:ext>
              </a:extLst>
            </p:cNvPr>
            <p:cNvSpPr txBox="1">
              <a:spLocks/>
            </p:cNvSpPr>
            <p:nvPr/>
          </p:nvSpPr>
          <p:spPr>
            <a:xfrm>
              <a:off x="5142547" y="1331796"/>
              <a:ext cx="4202542" cy="534246"/>
            </a:xfrm>
            <a:prstGeom prst="rect">
              <a:avLst/>
            </a:prstGeom>
          </p:spPr>
          <p:txBody>
            <a:bodyPr vert="horz" lIns="91440" tIns="45720" rIns="91440" bIns="45720" rtlCol="0" anchor="t">
              <a:noAutofit/>
            </a:bodyPr>
            <a:lstStyle>
              <a:lvl1pPr marL="457200" indent="-457200" algn="l" defTabSz="914400" rtl="0" eaLnBrk="1" latinLnBrk="0" hangingPunct="1">
                <a:lnSpc>
                  <a:spcPct val="110000"/>
                </a:lnSpc>
                <a:spcBef>
                  <a:spcPts val="0"/>
                </a:spcBef>
                <a:spcAft>
                  <a:spcPts val="600"/>
                </a:spcAft>
                <a:buFont typeface="+mj-lt"/>
                <a:buAutoNum type="arabicPeriod"/>
                <a:defRPr sz="2000" b="0" i="0" kern="1600" spc="-50" baseline="0">
                  <a:solidFill>
                    <a:schemeClr val="tx1"/>
                  </a:solidFill>
                  <a:latin typeface="Trebuchet MS" panose="020B0703020202090204" pitchFamily="34" charset="0"/>
                  <a:ea typeface="+mn-ea"/>
                  <a:cs typeface="+mn-cs"/>
                </a:defRPr>
              </a:lvl1pPr>
              <a:lvl2pPr marL="800100" indent="-331788" algn="l" defTabSz="914400" rtl="0" eaLnBrk="1" latinLnBrk="0" hangingPunct="1">
                <a:lnSpc>
                  <a:spcPct val="110000"/>
                </a:lnSpc>
                <a:spcBef>
                  <a:spcPts val="0"/>
                </a:spcBef>
                <a:spcAft>
                  <a:spcPts val="600"/>
                </a:spcAft>
                <a:buFont typeface="+mj-lt"/>
                <a:buAutoNum type="alphaLcPeriod"/>
                <a:tabLst/>
                <a:defRPr sz="1800" b="0" i="0" kern="1600" spc="-50" baseline="0">
                  <a:solidFill>
                    <a:schemeClr val="tx1"/>
                  </a:solidFill>
                  <a:latin typeface="Trebuchet MS" panose="020B0703020202090204" pitchFamily="34" charset="0"/>
                  <a:ea typeface="+mn-ea"/>
                  <a:cs typeface="+mn-cs"/>
                </a:defRPr>
              </a:lvl2pPr>
              <a:lvl3pPr marL="865188" indent="-342900" algn="l" defTabSz="914400" rtl="0" eaLnBrk="1" latinLnBrk="0" hangingPunct="1">
                <a:lnSpc>
                  <a:spcPct val="114000"/>
                </a:lnSpc>
                <a:spcBef>
                  <a:spcPts val="0"/>
                </a:spcBef>
                <a:spcAft>
                  <a:spcPts val="600"/>
                </a:spcAft>
                <a:buFont typeface="+mj-lt"/>
                <a:buAutoNum type="arabicPeriod"/>
                <a:tabLst/>
                <a:defRPr sz="1600" b="0" i="0" kern="1600" spc="-50" baseline="0">
                  <a:solidFill>
                    <a:schemeClr val="tx1"/>
                  </a:solidFill>
                  <a:latin typeface="Trebuchet MS" panose="020B0703020202090204" pitchFamily="34" charset="0"/>
                  <a:ea typeface="+mn-ea"/>
                  <a:cs typeface="+mn-cs"/>
                </a:defRPr>
              </a:lvl3pPr>
              <a:lvl4pPr marL="1204913" indent="-342900" algn="l" defTabSz="914400" rtl="0" eaLnBrk="1" latinLnBrk="0" hangingPunct="1">
                <a:lnSpc>
                  <a:spcPct val="114000"/>
                </a:lnSpc>
                <a:spcBef>
                  <a:spcPts val="0"/>
                </a:spcBef>
                <a:spcAft>
                  <a:spcPts val="600"/>
                </a:spcAft>
                <a:buFont typeface="+mj-lt"/>
                <a:buAutoNum type="arabicPeriod"/>
                <a:tabLst/>
                <a:defRPr sz="1400" b="0" i="0" kern="1600" spc="-50" baseline="0">
                  <a:solidFill>
                    <a:schemeClr val="tx1"/>
                  </a:solidFill>
                  <a:latin typeface="Trebuchet MS" panose="020B0703020202090204" pitchFamily="34" charset="0"/>
                  <a:ea typeface="+mn-ea"/>
                  <a:cs typeface="+mn-cs"/>
                </a:defRPr>
              </a:lvl4pPr>
              <a:lvl5pPr marL="1430338" indent="-228600" algn="l" defTabSz="914400" rtl="0" eaLnBrk="1" latinLnBrk="0" hangingPunct="1">
                <a:lnSpc>
                  <a:spcPct val="114000"/>
                </a:lnSpc>
                <a:spcBef>
                  <a:spcPts val="0"/>
                </a:spcBef>
                <a:spcAft>
                  <a:spcPts val="600"/>
                </a:spcAft>
                <a:buFont typeface="+mj-lt"/>
                <a:buAutoNum type="arabicPeriod"/>
                <a:tabLst/>
                <a:defRPr sz="1200" b="0" i="0" kern="1600" spc="-50" baseline="0">
                  <a:solidFill>
                    <a:schemeClr val="tx1"/>
                  </a:solidFill>
                  <a:latin typeface="Trebuchet MS" panose="020B070302020209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49645"/>
                </a:lnSpc>
                <a:spcBef>
                  <a:spcPts val="0"/>
                </a:spcBef>
                <a:spcAft>
                  <a:spcPts val="600"/>
                </a:spcAft>
                <a:buClrTx/>
                <a:buSzTx/>
                <a:buFont typeface="+mj-lt"/>
                <a:buNone/>
                <a:tabLst/>
                <a:defRPr/>
              </a:pPr>
              <a:r>
                <a:rPr kumimoji="0" lang="en-US" sz="2000" b="1" i="0" u="none" strike="noStrike" kern="1600" cap="none" spc="-50" normalizeH="0" baseline="0" noProof="0" dirty="0">
                  <a:ln>
                    <a:noFill/>
                  </a:ln>
                  <a:solidFill>
                    <a:srgbClr val="C50E3C"/>
                  </a:solidFill>
                  <a:effectLst/>
                  <a:uLnTx/>
                  <a:uFillTx/>
                  <a:latin typeface="Trebuchet MS" panose="020B0703020202090204" pitchFamily="34" charset="0"/>
                  <a:ea typeface="+mn-ea"/>
                  <a:cs typeface="+mn-cs"/>
                </a:rPr>
                <a:t>Extraction Results</a:t>
              </a:r>
              <a:endParaRPr lang="en-US" dirty="0">
                <a:ea typeface="+mn-ea"/>
                <a:cs typeface="+mn-cs"/>
              </a:endParaRPr>
            </a:p>
            <a:p>
              <a:pPr marL="0" lvl="0" indent="0">
                <a:lnSpc>
                  <a:spcPct val="70921"/>
                </a:lnSpc>
                <a:buNone/>
                <a:defRPr/>
              </a:pPr>
              <a:br>
                <a:rPr lang="en-US" sz="1400" dirty="0">
                  <a:solidFill>
                    <a:srgbClr val="54565B"/>
                  </a:solidFill>
                </a:rPr>
              </a:br>
              <a:endParaRPr lang="en-US" dirty="0">
                <a:solidFill>
                  <a:srgbClr val="54565B"/>
                </a:solidFill>
              </a:endParaRPr>
            </a:p>
          </p:txBody>
        </p:sp>
      </p:grpSp>
      <p:cxnSp>
        <p:nvCxnSpPr>
          <p:cNvPr id="25" name="Straight Connector 24">
            <a:extLst>
              <a:ext uri="{FF2B5EF4-FFF2-40B4-BE49-F238E27FC236}">
                <a16:creationId xmlns:a16="http://schemas.microsoft.com/office/drawing/2014/main" id="{14E10C70-5515-D96C-B388-4E46121F3C03}"/>
              </a:ext>
            </a:extLst>
          </p:cNvPr>
          <p:cNvCxnSpPr>
            <a:cxnSpLocks/>
          </p:cNvCxnSpPr>
          <p:nvPr/>
        </p:nvCxnSpPr>
        <p:spPr>
          <a:xfrm>
            <a:off x="6287162" y="274659"/>
            <a:ext cx="13471" cy="58090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81F6A15-FB73-0B89-86A7-EBB5FBD4CBF0}"/>
              </a:ext>
            </a:extLst>
          </p:cNvPr>
          <p:cNvGrpSpPr/>
          <p:nvPr/>
        </p:nvGrpSpPr>
        <p:grpSpPr>
          <a:xfrm>
            <a:off x="6191027" y="5235830"/>
            <a:ext cx="4604220" cy="534246"/>
            <a:chOff x="4825362" y="1331796"/>
            <a:chExt cx="4284623" cy="534246"/>
          </a:xfrm>
        </p:grpSpPr>
        <p:sp>
          <p:nvSpPr>
            <p:cNvPr id="3" name="Oval 2">
              <a:extLst>
                <a:ext uri="{FF2B5EF4-FFF2-40B4-BE49-F238E27FC236}">
                  <a16:creationId xmlns:a16="http://schemas.microsoft.com/office/drawing/2014/main" id="{6FA1860B-1AD9-75EE-2B22-040CD914E62A}"/>
                </a:ext>
              </a:extLst>
            </p:cNvPr>
            <p:cNvSpPr/>
            <p:nvPr/>
          </p:nvSpPr>
          <p:spPr>
            <a:xfrm>
              <a:off x="4825362" y="1331796"/>
              <a:ext cx="219212" cy="21921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20EF7BB5-FF4E-DA0C-F3D3-34455B0E0257}"/>
                </a:ext>
              </a:extLst>
            </p:cNvPr>
            <p:cNvSpPr txBox="1">
              <a:spLocks/>
            </p:cNvSpPr>
            <p:nvPr/>
          </p:nvSpPr>
          <p:spPr>
            <a:xfrm>
              <a:off x="5142547" y="1331796"/>
              <a:ext cx="3967438" cy="534246"/>
            </a:xfrm>
            <a:prstGeom prst="rect">
              <a:avLst/>
            </a:prstGeom>
          </p:spPr>
          <p:txBody>
            <a:bodyPr vert="horz" lIns="91440" tIns="45720" rIns="91440" bIns="45720" rtlCol="0" anchor="t">
              <a:noAutofit/>
            </a:bodyPr>
            <a:lstStyle>
              <a:lvl1pPr marL="457200" indent="-457200" algn="l" defTabSz="914400" rtl="0" eaLnBrk="1" latinLnBrk="0" hangingPunct="1">
                <a:lnSpc>
                  <a:spcPct val="110000"/>
                </a:lnSpc>
                <a:spcBef>
                  <a:spcPts val="0"/>
                </a:spcBef>
                <a:spcAft>
                  <a:spcPts val="600"/>
                </a:spcAft>
                <a:buFont typeface="+mj-lt"/>
                <a:buAutoNum type="arabicPeriod"/>
                <a:defRPr sz="2000" b="0" i="0" kern="1600" spc="-50" baseline="0">
                  <a:solidFill>
                    <a:schemeClr val="tx1"/>
                  </a:solidFill>
                  <a:latin typeface="Trebuchet MS" panose="020B0703020202090204" pitchFamily="34" charset="0"/>
                  <a:ea typeface="+mn-ea"/>
                  <a:cs typeface="+mn-cs"/>
                </a:defRPr>
              </a:lvl1pPr>
              <a:lvl2pPr marL="800100" indent="-331788" algn="l" defTabSz="914400" rtl="0" eaLnBrk="1" latinLnBrk="0" hangingPunct="1">
                <a:lnSpc>
                  <a:spcPct val="110000"/>
                </a:lnSpc>
                <a:spcBef>
                  <a:spcPts val="0"/>
                </a:spcBef>
                <a:spcAft>
                  <a:spcPts val="600"/>
                </a:spcAft>
                <a:buFont typeface="+mj-lt"/>
                <a:buAutoNum type="alphaLcPeriod"/>
                <a:tabLst/>
                <a:defRPr sz="1800" b="0" i="0" kern="1600" spc="-50" baseline="0">
                  <a:solidFill>
                    <a:schemeClr val="tx1"/>
                  </a:solidFill>
                  <a:latin typeface="Trebuchet MS" panose="020B0703020202090204" pitchFamily="34" charset="0"/>
                  <a:ea typeface="+mn-ea"/>
                  <a:cs typeface="+mn-cs"/>
                </a:defRPr>
              </a:lvl2pPr>
              <a:lvl3pPr marL="865188" indent="-342900" algn="l" defTabSz="914400" rtl="0" eaLnBrk="1" latinLnBrk="0" hangingPunct="1">
                <a:lnSpc>
                  <a:spcPct val="114000"/>
                </a:lnSpc>
                <a:spcBef>
                  <a:spcPts val="0"/>
                </a:spcBef>
                <a:spcAft>
                  <a:spcPts val="600"/>
                </a:spcAft>
                <a:buFont typeface="+mj-lt"/>
                <a:buAutoNum type="arabicPeriod"/>
                <a:tabLst/>
                <a:defRPr sz="1600" b="0" i="0" kern="1600" spc="-50" baseline="0">
                  <a:solidFill>
                    <a:schemeClr val="tx1"/>
                  </a:solidFill>
                  <a:latin typeface="Trebuchet MS" panose="020B0703020202090204" pitchFamily="34" charset="0"/>
                  <a:ea typeface="+mn-ea"/>
                  <a:cs typeface="+mn-cs"/>
                </a:defRPr>
              </a:lvl3pPr>
              <a:lvl4pPr marL="1204913" indent="-342900" algn="l" defTabSz="914400" rtl="0" eaLnBrk="1" latinLnBrk="0" hangingPunct="1">
                <a:lnSpc>
                  <a:spcPct val="114000"/>
                </a:lnSpc>
                <a:spcBef>
                  <a:spcPts val="0"/>
                </a:spcBef>
                <a:spcAft>
                  <a:spcPts val="600"/>
                </a:spcAft>
                <a:buFont typeface="+mj-lt"/>
                <a:buAutoNum type="arabicPeriod"/>
                <a:tabLst/>
                <a:defRPr sz="1400" b="0" i="0" kern="1600" spc="-50" baseline="0">
                  <a:solidFill>
                    <a:schemeClr val="tx1"/>
                  </a:solidFill>
                  <a:latin typeface="Trebuchet MS" panose="020B0703020202090204" pitchFamily="34" charset="0"/>
                  <a:ea typeface="+mn-ea"/>
                  <a:cs typeface="+mn-cs"/>
                </a:defRPr>
              </a:lvl4pPr>
              <a:lvl5pPr marL="1430338" indent="-228600" algn="l" defTabSz="914400" rtl="0" eaLnBrk="1" latinLnBrk="0" hangingPunct="1">
                <a:lnSpc>
                  <a:spcPct val="114000"/>
                </a:lnSpc>
                <a:spcBef>
                  <a:spcPts val="0"/>
                </a:spcBef>
                <a:spcAft>
                  <a:spcPts val="600"/>
                </a:spcAft>
                <a:buFont typeface="+mj-lt"/>
                <a:buAutoNum type="arabicPeriod"/>
                <a:tabLst/>
                <a:defRPr sz="1200" b="0" i="0" kern="1600" spc="-50" baseline="0">
                  <a:solidFill>
                    <a:schemeClr val="tx1"/>
                  </a:solidFill>
                  <a:latin typeface="Trebuchet MS" panose="020B070302020209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49645"/>
                </a:lnSpc>
                <a:buNone/>
                <a:defRPr/>
              </a:pPr>
              <a:r>
                <a:rPr kumimoji="0" lang="en-US" sz="2000" b="1" i="0" u="none" strike="noStrike" kern="1600" cap="none" spc="-50" normalizeH="0" baseline="0" noProof="0" dirty="0">
                  <a:ln>
                    <a:noFill/>
                  </a:ln>
                  <a:solidFill>
                    <a:srgbClr val="C50E3C"/>
                  </a:solidFill>
                  <a:effectLst/>
                  <a:uLnTx/>
                  <a:uFillTx/>
                  <a:latin typeface="Trebuchet MS" panose="020B0703020202090204" pitchFamily="34" charset="0"/>
                  <a:ea typeface="+mn-ea"/>
                  <a:cs typeface="+mn-cs"/>
                </a:rPr>
                <a:t>Limitations</a:t>
              </a:r>
              <a:endParaRPr lang="en-US" dirty="0">
                <a:ea typeface="+mn-ea"/>
                <a:cs typeface="+mn-cs"/>
              </a:endParaRPr>
            </a:p>
            <a:p>
              <a:pPr marL="0" marR="0" lvl="0" indent="0" algn="l" defTabSz="914400" rtl="0" eaLnBrk="1" fontAlgn="auto" latinLnBrk="0" hangingPunct="1">
                <a:lnSpc>
                  <a:spcPct val="49645"/>
                </a:lnSpc>
                <a:spcBef>
                  <a:spcPts val="0"/>
                </a:spcBef>
                <a:spcAft>
                  <a:spcPts val="600"/>
                </a:spcAft>
                <a:buClrTx/>
                <a:buSzTx/>
                <a:buFont typeface="+mj-lt"/>
                <a:buNone/>
                <a:tabLst/>
                <a:defRPr/>
              </a:pPr>
              <a:endParaRPr lang="en-US" dirty="0">
                <a:ea typeface="+mn-ea"/>
                <a:cs typeface="+mn-cs"/>
              </a:endParaRPr>
            </a:p>
            <a:p>
              <a:pPr marL="0" lvl="0" indent="0">
                <a:lnSpc>
                  <a:spcPct val="70921"/>
                </a:lnSpc>
                <a:buNone/>
                <a:defRPr/>
              </a:pPr>
              <a:br>
                <a:rPr lang="en-US" sz="1400" dirty="0">
                  <a:solidFill>
                    <a:srgbClr val="54565B"/>
                  </a:solidFill>
                </a:rPr>
              </a:br>
              <a:endParaRPr lang="en-US" dirty="0">
                <a:solidFill>
                  <a:srgbClr val="54565B"/>
                </a:solidFill>
              </a:endParaRPr>
            </a:p>
          </p:txBody>
        </p:sp>
      </p:grpSp>
    </p:spTree>
    <p:extLst>
      <p:ext uri="{BB962C8B-B14F-4D97-AF65-F5344CB8AC3E}">
        <p14:creationId xmlns:p14="http://schemas.microsoft.com/office/powerpoint/2010/main" val="2316290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79FFC4-B709-03E7-D97E-223EDE0E86C2}"/>
              </a:ext>
            </a:extLst>
          </p:cNvPr>
          <p:cNvSpPr>
            <a:spLocks noGrp="1"/>
          </p:cNvSpPr>
          <p:nvPr>
            <p:ph type="body" sz="quarter" idx="13"/>
          </p:nvPr>
        </p:nvSpPr>
        <p:spPr>
          <a:xfrm>
            <a:off x="4248319" y="1535226"/>
            <a:ext cx="7943681" cy="3660683"/>
          </a:xfrm>
        </p:spPr>
        <p:txBody>
          <a:bodyPr/>
          <a:lstStyle/>
          <a:p>
            <a:r>
              <a:rPr lang="en-US" dirty="0"/>
              <a:t>Extracting tables from PDFs is difficult as many tables are unstructured (not in neat rows/columns)</a:t>
            </a:r>
          </a:p>
          <a:p>
            <a:r>
              <a:rPr lang="en-US" dirty="0"/>
              <a:t>Manually processing tables is tedious and time-consuming</a:t>
            </a:r>
          </a:p>
          <a:p>
            <a:pPr marL="0" indent="0">
              <a:buNone/>
            </a:pPr>
            <a:r>
              <a:rPr lang="en-US" b="1" i="1" dirty="0"/>
              <a:t>Goal: </a:t>
            </a:r>
            <a:r>
              <a:rPr kumimoji="0" lang="en-US" altLang="en-US" sz="2000" b="1" i="1" u="none" strike="noStrike" cap="none" normalizeH="0" baseline="0" dirty="0">
                <a:ln>
                  <a:noFill/>
                </a:ln>
                <a:solidFill>
                  <a:schemeClr val="tx1"/>
                </a:solidFill>
                <a:effectLst/>
              </a:rPr>
              <a:t>Build </a:t>
            </a:r>
            <a:r>
              <a:rPr lang="en-US" b="1" i="1" dirty="0"/>
              <a:t>an automated pipeline that can extract tables from digital and scanned PDFs and save them as structured CSV/Excel spreadsheets</a:t>
            </a:r>
            <a:endParaRPr kumimoji="0" lang="en-US" altLang="en-US" sz="2000" b="1" i="1" u="none" strike="noStrike" cap="none" normalizeH="0" baseline="0" dirty="0">
              <a:ln>
                <a:noFill/>
              </a:ln>
              <a:solidFill>
                <a:schemeClr val="tx1"/>
              </a:solidFill>
              <a:effectLst/>
            </a:endParaRPr>
          </a:p>
          <a:p>
            <a:endParaRPr lang="en-US" dirty="0"/>
          </a:p>
        </p:txBody>
      </p:sp>
      <p:sp>
        <p:nvSpPr>
          <p:cNvPr id="3" name="Content Placeholder 2">
            <a:extLst>
              <a:ext uri="{FF2B5EF4-FFF2-40B4-BE49-F238E27FC236}">
                <a16:creationId xmlns:a16="http://schemas.microsoft.com/office/drawing/2014/main" id="{B31ED5F4-EAE2-1E5A-1375-850249106415}"/>
              </a:ext>
            </a:extLst>
          </p:cNvPr>
          <p:cNvSpPr>
            <a:spLocks noGrp="1"/>
          </p:cNvSpPr>
          <p:nvPr>
            <p:ph sz="half" idx="1"/>
          </p:nvPr>
        </p:nvSpPr>
        <p:spPr/>
        <p:txBody>
          <a:bodyPr/>
          <a:lstStyle/>
          <a:p>
            <a:r>
              <a:rPr lang="en-US" dirty="0"/>
              <a:t>Problem Statement</a:t>
            </a:r>
          </a:p>
        </p:txBody>
      </p:sp>
    </p:spTree>
    <p:extLst>
      <p:ext uri="{BB962C8B-B14F-4D97-AF65-F5344CB8AC3E}">
        <p14:creationId xmlns:p14="http://schemas.microsoft.com/office/powerpoint/2010/main" val="3037367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8E848E-E5EE-333E-83D6-6A084380B7F6}"/>
              </a:ext>
            </a:extLst>
          </p:cNvPr>
          <p:cNvSpPr>
            <a:spLocks noGrp="1"/>
          </p:cNvSpPr>
          <p:nvPr>
            <p:ph type="body" sz="quarter" idx="13"/>
          </p:nvPr>
        </p:nvSpPr>
        <p:spPr/>
        <p:txBody>
          <a:bodyPr/>
          <a:lstStyle/>
          <a:p>
            <a:pPr marL="0" indent="0">
              <a:buNone/>
            </a:pPr>
            <a:r>
              <a:rPr lang="en-US" dirty="0">
                <a:latin typeface="Georgia" panose="02040502050405020303" pitchFamily="18" charset="0"/>
              </a:rPr>
              <a:t>Process </a:t>
            </a:r>
            <a:r>
              <a:rPr lang="en-US" b="0" i="0" dirty="0">
                <a:effectLst/>
                <a:latin typeface="Georgia" panose="02040502050405020303" pitchFamily="18" charset="0"/>
              </a:rPr>
              <a:t>of identifying, recognizing, and extracting structured data from documents, converting it into a usable format like a spreadsheet or database table. </a:t>
            </a:r>
          </a:p>
          <a:p>
            <a:pPr marL="0" indent="0">
              <a:buNone/>
            </a:pPr>
            <a:r>
              <a:rPr lang="en-US" b="1" dirty="0"/>
              <a:t>Key Terms:</a:t>
            </a:r>
          </a:p>
          <a:p>
            <a:pPr lvl="1"/>
            <a:r>
              <a:rPr lang="en-US" sz="1800" dirty="0"/>
              <a:t>Table Detection (TD): Finding tables in a PDF</a:t>
            </a:r>
          </a:p>
          <a:p>
            <a:pPr lvl="1"/>
            <a:r>
              <a:rPr lang="en-US" sz="1800" dirty="0"/>
              <a:t>Table Structure Recognition (TSR): Identifying rows, columns, and headers the table</a:t>
            </a:r>
          </a:p>
          <a:p>
            <a:pPr lvl="1"/>
            <a:r>
              <a:rPr lang="en-US" sz="1800" dirty="0"/>
              <a:t>Table Content Recognition (TCR): Extracting the text/date from tables</a:t>
            </a:r>
          </a:p>
          <a:p>
            <a:endParaRPr lang="en-US" dirty="0"/>
          </a:p>
        </p:txBody>
      </p:sp>
      <p:sp>
        <p:nvSpPr>
          <p:cNvPr id="3" name="Content Placeholder 2">
            <a:extLst>
              <a:ext uri="{FF2B5EF4-FFF2-40B4-BE49-F238E27FC236}">
                <a16:creationId xmlns:a16="http://schemas.microsoft.com/office/drawing/2014/main" id="{C686A2FC-DA50-4E15-AE0C-30AE9543A75A}"/>
              </a:ext>
            </a:extLst>
          </p:cNvPr>
          <p:cNvSpPr>
            <a:spLocks noGrp="1"/>
          </p:cNvSpPr>
          <p:nvPr>
            <p:ph sz="half" idx="1"/>
          </p:nvPr>
        </p:nvSpPr>
        <p:spPr>
          <a:xfrm>
            <a:off x="340659" y="1189899"/>
            <a:ext cx="3397294" cy="4351338"/>
          </a:xfrm>
        </p:spPr>
        <p:txBody>
          <a:bodyPr>
            <a:normAutofit/>
          </a:bodyPr>
          <a:lstStyle/>
          <a:p>
            <a:r>
              <a:rPr lang="en-US" dirty="0"/>
              <a:t>Background on Table Extraction</a:t>
            </a:r>
          </a:p>
        </p:txBody>
      </p:sp>
    </p:spTree>
    <p:extLst>
      <p:ext uri="{BB962C8B-B14F-4D97-AF65-F5344CB8AC3E}">
        <p14:creationId xmlns:p14="http://schemas.microsoft.com/office/powerpoint/2010/main" val="3714505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2">
            <a:extLst>
              <a:ext uri="{FF2B5EF4-FFF2-40B4-BE49-F238E27FC236}">
                <a16:creationId xmlns:a16="http://schemas.microsoft.com/office/drawing/2014/main" id="{6CDE5500-7A32-1DBC-C4B2-05A287C318F4}"/>
              </a:ext>
            </a:extLst>
          </p:cNvPr>
          <p:cNvSpPr>
            <a:spLocks noGrp="1"/>
          </p:cNvSpPr>
          <p:nvPr>
            <p:ph type="sldNum" sz="quarter" idx="4"/>
          </p:nvPr>
        </p:nvSpPr>
        <p:spPr>
          <a:xfrm>
            <a:off x="211015" y="6400799"/>
            <a:ext cx="2743200" cy="291492"/>
          </a:xfrm>
        </p:spPr>
        <p:txBody>
          <a:bodyPr anchor="ctr">
            <a:normAutofit/>
          </a:bodyPr>
          <a:lstStyle/>
          <a:p>
            <a:pPr>
              <a:spcAft>
                <a:spcPts val="600"/>
              </a:spcAft>
            </a:pPr>
            <a:fld id="{4BEAA09E-D67E-864E-8466-C38E88600C4F}" type="slidenum">
              <a:rPr lang="en-US" smtClean="0"/>
              <a:pPr>
                <a:spcAft>
                  <a:spcPts val="600"/>
                </a:spcAft>
              </a:pPr>
              <a:t>5</a:t>
            </a:fld>
            <a:endParaRPr lang="en-US"/>
          </a:p>
        </p:txBody>
      </p:sp>
      <p:graphicFrame>
        <p:nvGraphicFramePr>
          <p:cNvPr id="6" name="Text Placeholder 1">
            <a:extLst>
              <a:ext uri="{FF2B5EF4-FFF2-40B4-BE49-F238E27FC236}">
                <a16:creationId xmlns:a16="http://schemas.microsoft.com/office/drawing/2014/main" id="{11BA01D3-72EF-A8F8-3757-9AAA6E01C909}"/>
              </a:ext>
            </a:extLst>
          </p:cNvPr>
          <p:cNvGraphicFramePr/>
          <p:nvPr>
            <p:extLst>
              <p:ext uri="{D42A27DB-BD31-4B8C-83A1-F6EECF244321}">
                <p14:modId xmlns:p14="http://schemas.microsoft.com/office/powerpoint/2010/main" val="3732041866"/>
              </p:ext>
            </p:extLst>
          </p:nvPr>
        </p:nvGraphicFramePr>
        <p:xfrm>
          <a:off x="6334119" y="408777"/>
          <a:ext cx="5446820" cy="62587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id="{02211C32-CA34-DA68-D65C-6A778421F943}"/>
              </a:ext>
            </a:extLst>
          </p:cNvPr>
          <p:cNvSpPr>
            <a:spLocks noGrp="1"/>
          </p:cNvSpPr>
          <p:nvPr>
            <p:ph sz="half" idx="1"/>
          </p:nvPr>
        </p:nvSpPr>
        <p:spPr>
          <a:xfrm>
            <a:off x="509469" y="1180336"/>
            <a:ext cx="4889491" cy="4351338"/>
          </a:xfrm>
        </p:spPr>
        <p:txBody>
          <a:bodyPr>
            <a:normAutofit/>
          </a:bodyPr>
          <a:lstStyle/>
          <a:p>
            <a:r>
              <a:rPr lang="en-US" sz="3600" dirty="0"/>
              <a:t>Why is this important?</a:t>
            </a:r>
          </a:p>
        </p:txBody>
      </p:sp>
    </p:spTree>
    <p:extLst>
      <p:ext uri="{BB962C8B-B14F-4D97-AF65-F5344CB8AC3E}">
        <p14:creationId xmlns:p14="http://schemas.microsoft.com/office/powerpoint/2010/main" val="2820448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center the title &quot;Digital or Scanned&quot; and capitalize the S in &quot;Scanned&quot;">
            <a:extLst>
              <a:ext uri="{FF2B5EF4-FFF2-40B4-BE49-F238E27FC236}">
                <a16:creationId xmlns:a16="http://schemas.microsoft.com/office/drawing/2014/main" id="{B5AB4215-3BBC-F451-4037-F4F3A57B6D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113" b="2976"/>
          <a:stretch/>
        </p:blipFill>
        <p:spPr bwMode="auto">
          <a:xfrm>
            <a:off x="3222287" y="0"/>
            <a:ext cx="5747425" cy="6876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6947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D2DD9B-B96F-6A9C-A67B-C592D54BA3BA}"/>
              </a:ext>
            </a:extLst>
          </p:cNvPr>
          <p:cNvPicPr>
            <a:picLocks noChangeAspect="1"/>
          </p:cNvPicPr>
          <p:nvPr/>
        </p:nvPicPr>
        <p:blipFill>
          <a:blip r:embed="rId3"/>
          <a:srcRect t="-1" b="36631"/>
          <a:stretch/>
        </p:blipFill>
        <p:spPr>
          <a:xfrm>
            <a:off x="2141978" y="151104"/>
            <a:ext cx="7908043" cy="3845479"/>
          </a:xfrm>
          <a:prstGeom prst="rect">
            <a:avLst/>
          </a:prstGeom>
        </p:spPr>
      </p:pic>
      <p:pic>
        <p:nvPicPr>
          <p:cNvPr id="10" name="Picture 9">
            <a:extLst>
              <a:ext uri="{FF2B5EF4-FFF2-40B4-BE49-F238E27FC236}">
                <a16:creationId xmlns:a16="http://schemas.microsoft.com/office/drawing/2014/main" id="{8B0B0332-3608-1C2F-D85A-1675F20F420D}"/>
              </a:ext>
            </a:extLst>
          </p:cNvPr>
          <p:cNvPicPr>
            <a:picLocks noChangeAspect="1"/>
          </p:cNvPicPr>
          <p:nvPr/>
        </p:nvPicPr>
        <p:blipFill>
          <a:blip r:embed="rId4"/>
          <a:stretch>
            <a:fillRect/>
          </a:stretch>
        </p:blipFill>
        <p:spPr>
          <a:xfrm>
            <a:off x="1501140" y="4268496"/>
            <a:ext cx="9189720" cy="2438400"/>
          </a:xfrm>
          <a:prstGeom prst="rect">
            <a:avLst/>
          </a:prstGeom>
        </p:spPr>
      </p:pic>
    </p:spTree>
    <p:extLst>
      <p:ext uri="{BB962C8B-B14F-4D97-AF65-F5344CB8AC3E}">
        <p14:creationId xmlns:p14="http://schemas.microsoft.com/office/powerpoint/2010/main" val="3285224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564F82-02B6-C595-A2F6-BB4B5C94FC34}"/>
              </a:ext>
            </a:extLst>
          </p:cNvPr>
          <p:cNvPicPr>
            <a:picLocks noChangeAspect="1"/>
          </p:cNvPicPr>
          <p:nvPr/>
        </p:nvPicPr>
        <p:blipFill>
          <a:blip r:embed="rId3"/>
          <a:stretch>
            <a:fillRect/>
          </a:stretch>
        </p:blipFill>
        <p:spPr>
          <a:xfrm>
            <a:off x="1715633" y="0"/>
            <a:ext cx="8901117" cy="6831607"/>
          </a:xfrm>
          <a:prstGeom prst="rect">
            <a:avLst/>
          </a:prstGeom>
          <a:noFill/>
        </p:spPr>
      </p:pic>
    </p:spTree>
    <p:extLst>
      <p:ext uri="{BB962C8B-B14F-4D97-AF65-F5344CB8AC3E}">
        <p14:creationId xmlns:p14="http://schemas.microsoft.com/office/powerpoint/2010/main" val="1051428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AB5EEF-8A03-F208-C5A6-060585A4A45D}"/>
              </a:ext>
            </a:extLst>
          </p:cNvPr>
          <p:cNvPicPr>
            <a:picLocks noChangeAspect="1"/>
          </p:cNvPicPr>
          <p:nvPr/>
        </p:nvPicPr>
        <p:blipFill>
          <a:blip r:embed="rId3"/>
          <a:srcRect l="2147" t="1554"/>
          <a:stretch/>
        </p:blipFill>
        <p:spPr>
          <a:xfrm>
            <a:off x="4390931" y="642013"/>
            <a:ext cx="7683253" cy="5573973"/>
          </a:xfrm>
          <a:prstGeom prst="rect">
            <a:avLst/>
          </a:prstGeom>
        </p:spPr>
      </p:pic>
      <p:sp>
        <p:nvSpPr>
          <p:cNvPr id="4" name="Text Placeholder 1">
            <a:extLst>
              <a:ext uri="{FF2B5EF4-FFF2-40B4-BE49-F238E27FC236}">
                <a16:creationId xmlns:a16="http://schemas.microsoft.com/office/drawing/2014/main" id="{79C452FC-86C1-14B9-FB6E-777CBE5A1C87}"/>
              </a:ext>
            </a:extLst>
          </p:cNvPr>
          <p:cNvSpPr txBox="1">
            <a:spLocks/>
          </p:cNvSpPr>
          <p:nvPr/>
        </p:nvSpPr>
        <p:spPr>
          <a:xfrm>
            <a:off x="117816" y="1474924"/>
            <a:ext cx="4354596" cy="5294312"/>
          </a:xfrm>
          <a:prstGeom prst="rect">
            <a:avLst/>
          </a:prstGeom>
        </p:spPr>
        <p:txBody>
          <a:bodyPr/>
          <a:lstStyle>
            <a:lvl1pPr marL="342900" marR="0" indent="-342900" algn="l" defTabSz="914400" rtl="0" eaLnBrk="1" fontAlgn="auto" latinLnBrk="0" hangingPunct="1">
              <a:lnSpc>
                <a:spcPct val="114000"/>
              </a:lnSpc>
              <a:spcBef>
                <a:spcPts val="0"/>
              </a:spcBef>
              <a:spcAft>
                <a:spcPts val="600"/>
              </a:spcAft>
              <a:buClr>
                <a:schemeClr val="tx2"/>
              </a:buClr>
              <a:buSzPct val="65000"/>
              <a:buFont typeface="Monaco" pitchFamily="2" charset="77"/>
              <a:buChar char="⎻"/>
              <a:tabLst/>
              <a:defRPr sz="2000" b="0" i="0" kern="1600" spc="-50" baseline="0">
                <a:solidFill>
                  <a:schemeClr val="tx1"/>
                </a:solidFill>
                <a:latin typeface="Trebuchet MS" panose="020B0703020202090204" pitchFamily="34" charset="0"/>
                <a:ea typeface="+mn-ea"/>
                <a:cs typeface="+mn-cs"/>
              </a:defRPr>
            </a:lvl1pPr>
            <a:lvl2pPr marL="675958" marR="0" indent="-285750" algn="l" defTabSz="914400" rtl="0" eaLnBrk="1" fontAlgn="auto" latinLnBrk="0" hangingPunct="1">
              <a:lnSpc>
                <a:spcPct val="114000"/>
              </a:lnSpc>
              <a:spcBef>
                <a:spcPts val="0"/>
              </a:spcBef>
              <a:spcAft>
                <a:spcPts val="600"/>
              </a:spcAft>
              <a:buClr>
                <a:schemeClr val="tx2"/>
              </a:buClr>
              <a:buSzTx/>
              <a:buFont typeface="Arial" panose="020B0604020202020204" pitchFamily="34" charset="0"/>
              <a:buChar char="•"/>
              <a:tabLst/>
              <a:defRPr lang="en-US" sz="1400" b="0" i="1" kern="1600" spc="-50" baseline="0" dirty="0">
                <a:solidFill>
                  <a:schemeClr val="tx1"/>
                </a:solidFill>
                <a:latin typeface="Georgia" panose="02040502050405020303" pitchFamily="18" charset="0"/>
                <a:ea typeface="+mn-ea"/>
                <a:cs typeface="+mn-cs"/>
              </a:defRPr>
            </a:lvl2pPr>
            <a:lvl3pPr marL="862012" marR="0" indent="-171450" algn="l" defTabSz="914400" rtl="0" eaLnBrk="1" fontAlgn="auto" latinLnBrk="0" hangingPunct="1">
              <a:lnSpc>
                <a:spcPct val="114000"/>
              </a:lnSpc>
              <a:spcBef>
                <a:spcPts val="0"/>
              </a:spcBef>
              <a:spcAft>
                <a:spcPts val="600"/>
              </a:spcAft>
              <a:buClr>
                <a:schemeClr val="tx2"/>
              </a:buClr>
              <a:buSzTx/>
              <a:buFont typeface="Courier New" panose="02070309020205020404" pitchFamily="49" charset="0"/>
              <a:buChar char="o"/>
              <a:tabLst/>
              <a:defRPr lang="en-US" sz="1050" b="0" i="0" kern="1600" spc="-50" baseline="0" dirty="0">
                <a:solidFill>
                  <a:schemeClr val="tx1"/>
                </a:solidFill>
                <a:latin typeface="Trebuchet MS" panose="020B0703020202090204" pitchFamily="34" charset="0"/>
                <a:ea typeface="+mn-ea"/>
                <a:cs typeface="+mn-cs"/>
              </a:defRPr>
            </a:lvl3pPr>
            <a:lvl4pPr marL="1136332" marR="0" indent="-171450" algn="l" defTabSz="914400" rtl="0" eaLnBrk="1" fontAlgn="auto" latinLnBrk="0" hangingPunct="1">
              <a:lnSpc>
                <a:spcPct val="114000"/>
              </a:lnSpc>
              <a:spcBef>
                <a:spcPts val="0"/>
              </a:spcBef>
              <a:spcAft>
                <a:spcPts val="600"/>
              </a:spcAft>
              <a:buClr>
                <a:srgbClr val="C50E3C"/>
              </a:buClr>
              <a:buSzTx/>
              <a:buFont typeface="Wingdings" pitchFamily="2" charset="2"/>
              <a:buChar char="§"/>
              <a:tabLst/>
              <a:defRPr lang="en-US" sz="1050" b="0" i="0" kern="1600" spc="-50" baseline="0" dirty="0">
                <a:solidFill>
                  <a:schemeClr val="tx1"/>
                </a:solidFill>
                <a:latin typeface="Trebuchet MS" panose="020B0703020202090204" pitchFamily="34" charset="0"/>
                <a:ea typeface="+mn-ea"/>
                <a:cs typeface="+mn-cs"/>
              </a:defRPr>
            </a:lvl4pPr>
            <a:lvl5pPr marL="1353503" marR="0" indent="-171450" algn="l" defTabSz="914400" rtl="0" eaLnBrk="1" fontAlgn="auto" latinLnBrk="0" hangingPunct="1">
              <a:lnSpc>
                <a:spcPct val="114000"/>
              </a:lnSpc>
              <a:spcBef>
                <a:spcPts val="0"/>
              </a:spcBef>
              <a:spcAft>
                <a:spcPts val="600"/>
              </a:spcAft>
              <a:buClr>
                <a:schemeClr val="tx2"/>
              </a:buClr>
              <a:buSzTx/>
              <a:buFont typeface="Apple Symbols" panose="02000000000000000000" pitchFamily="2" charset="-79"/>
              <a:buChar char="⎺"/>
              <a:tabLst/>
              <a:defRPr sz="1050" b="0" i="0" kern="1600" spc="-50" baseline="0">
                <a:solidFill>
                  <a:schemeClr val="tx1"/>
                </a:solidFill>
                <a:latin typeface="Georgia" panose="02040502050405020303" pitchFamily="18" charset="0"/>
                <a:ea typeface="+mn-ea"/>
                <a:cs typeface="+mn-cs"/>
              </a:defRPr>
            </a:lvl5pPr>
            <a:lvl6pPr marL="2400300" indent="-171450" algn="l" defTabSz="914400" rtl="0" eaLnBrk="1" latinLnBrk="0" hangingPunct="1">
              <a:lnSpc>
                <a:spcPct val="90000"/>
              </a:lnSpc>
              <a:spcBef>
                <a:spcPts val="500"/>
              </a:spcBef>
              <a:buClr>
                <a:schemeClr val="tx2"/>
              </a:buClr>
              <a:buFont typeface="Apple Symbols" panose="02000000000000000000" pitchFamily="2" charset="-79"/>
              <a:buChar char="⎺"/>
              <a:defRPr sz="1050" b="0" i="1" kern="1200">
                <a:solidFill>
                  <a:schemeClr val="tx1"/>
                </a:solidFill>
                <a:latin typeface="Georgia" panose="02040502050405020303" pitchFamily="18" charset="0"/>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0" i="0" u="none" strike="noStrike" cap="none" normalizeH="0" baseline="0" dirty="0">
                <a:ln>
                  <a:noFill/>
                </a:ln>
                <a:solidFill>
                  <a:schemeClr val="accent2"/>
                </a:solidFill>
                <a:effectLst/>
                <a:latin typeface="Georgia" panose="02040502050405020303" pitchFamily="18" charset="0"/>
              </a:rPr>
              <a:t>Digital PDF extracted using PyMuPDF</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accent2"/>
              </a:solidFill>
              <a:effectLst/>
              <a:latin typeface="Georgia" panose="02040502050405020303" pitchFamily="18" charset="0"/>
            </a:endParaRPr>
          </a:p>
          <a:p>
            <a:pPr marR="0" lvl="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b="0" i="0" u="none" strike="noStrike" cap="none" normalizeH="0" baseline="0" dirty="0">
                <a:ln>
                  <a:noFill/>
                </a:ln>
                <a:solidFill>
                  <a:schemeClr val="accent2"/>
                </a:solidFill>
                <a:effectLst/>
                <a:latin typeface="Georgia" panose="02040502050405020303" pitchFamily="18" charset="0"/>
              </a:rPr>
              <a:t>Output: block-level text saved to CSV</a:t>
            </a:r>
          </a:p>
          <a:p>
            <a:pPr marR="0" lvl="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b="0" i="0" u="none" strike="noStrike" cap="none" normalizeH="0" baseline="0" dirty="0">
                <a:ln>
                  <a:noFill/>
                </a:ln>
                <a:solidFill>
                  <a:schemeClr val="accent2"/>
                </a:solidFill>
                <a:effectLst/>
                <a:latin typeface="Georgia" panose="02040502050405020303" pitchFamily="18" charset="0"/>
              </a:rPr>
              <a:t>Text is clean, but not yet in table format</a:t>
            </a:r>
          </a:p>
          <a:p>
            <a:pPr marR="0" lvl="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b="0" i="0" u="none" strike="noStrike" cap="none" normalizeH="0" baseline="0" dirty="0">
                <a:ln>
                  <a:noFill/>
                </a:ln>
                <a:solidFill>
                  <a:schemeClr val="accent2"/>
                </a:solidFill>
                <a:effectLst/>
                <a:latin typeface="Georgia" panose="02040502050405020303" pitchFamily="18" charset="0"/>
              </a:rPr>
              <a:t>Each line represents a separate text block from the PDF</a:t>
            </a:r>
          </a:p>
          <a:p>
            <a:pPr marR="0" lvl="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b="0" i="0" u="none" strike="noStrike" cap="none" normalizeH="0" baseline="0" dirty="0">
                <a:ln>
                  <a:noFill/>
                </a:ln>
                <a:solidFill>
                  <a:schemeClr val="accent2"/>
                </a:solidFill>
                <a:effectLst/>
                <a:latin typeface="Georgia" panose="02040502050405020303" pitchFamily="18" charset="0"/>
              </a:rPr>
              <a:t>Structure is still implicit—columns aren’t defined yet</a:t>
            </a:r>
            <a:endParaRPr lang="en-US" dirty="0">
              <a:solidFill>
                <a:schemeClr val="accent2"/>
              </a:solidFill>
              <a:latin typeface="Georgia" panose="02040502050405020303" pitchFamily="18" charset="0"/>
            </a:endParaRPr>
          </a:p>
          <a:p>
            <a:pPr marL="0" indent="0">
              <a:buNone/>
            </a:pPr>
            <a:endParaRPr lang="en-US" sz="1800" dirty="0">
              <a:solidFill>
                <a:schemeClr val="bg1"/>
              </a:solidFill>
              <a:latin typeface="Georgia" panose="02040502050405020303" pitchFamily="18" charset="0"/>
            </a:endParaRPr>
          </a:p>
          <a:p>
            <a:pPr marL="0" indent="0">
              <a:buNone/>
            </a:pPr>
            <a:endParaRPr lang="en-US" sz="1800" dirty="0">
              <a:solidFill>
                <a:schemeClr val="bg1"/>
              </a:solidFill>
              <a:latin typeface="Georgia" panose="02040502050405020303" pitchFamily="18" charset="0"/>
            </a:endParaRPr>
          </a:p>
          <a:p>
            <a:pPr marL="0" indent="0">
              <a:buNone/>
            </a:pPr>
            <a:endParaRPr lang="en-US" sz="1800" dirty="0">
              <a:solidFill>
                <a:schemeClr val="bg1"/>
              </a:solidFill>
              <a:latin typeface="Georgia" panose="02040502050405020303" pitchFamily="18" charset="0"/>
            </a:endParaRPr>
          </a:p>
          <a:p>
            <a:pPr marL="0" indent="0">
              <a:buNone/>
            </a:pPr>
            <a:endParaRPr lang="en-US" sz="1800" dirty="0">
              <a:solidFill>
                <a:schemeClr val="bg1"/>
              </a:solidFill>
              <a:latin typeface="Georgia" panose="02040502050405020303" pitchFamily="18" charset="0"/>
            </a:endParaRPr>
          </a:p>
          <a:p>
            <a:pPr>
              <a:buFontTx/>
              <a:buChar char="-"/>
            </a:pPr>
            <a:endParaRPr lang="en-US" sz="1800" dirty="0">
              <a:solidFill>
                <a:schemeClr val="bg1"/>
              </a:solidFill>
            </a:endParaRPr>
          </a:p>
          <a:p>
            <a:endParaRPr lang="en-US" dirty="0"/>
          </a:p>
        </p:txBody>
      </p:sp>
    </p:spTree>
    <p:extLst>
      <p:ext uri="{BB962C8B-B14F-4D97-AF65-F5344CB8AC3E}">
        <p14:creationId xmlns:p14="http://schemas.microsoft.com/office/powerpoint/2010/main" val="103767668"/>
      </p:ext>
    </p:extLst>
  </p:cSld>
  <p:clrMapOvr>
    <a:masterClrMapping/>
  </p:clrMapOvr>
</p:sld>
</file>

<file path=ppt/theme/theme1.xml><?xml version="1.0" encoding="utf-8"?>
<a:theme xmlns:a="http://schemas.openxmlformats.org/drawingml/2006/main" name="Creating Possible 2022">
  <a:themeElements>
    <a:clrScheme name="Custom 19">
      <a:dk1>
        <a:srgbClr val="54565B"/>
      </a:dk1>
      <a:lt1>
        <a:srgbClr val="FFFFFF"/>
      </a:lt1>
      <a:dk2>
        <a:srgbClr val="C50E3C"/>
      </a:dk2>
      <a:lt2>
        <a:srgbClr val="C6CAC6"/>
      </a:lt2>
      <a:accent1>
        <a:srgbClr val="203661"/>
      </a:accent1>
      <a:accent2>
        <a:srgbClr val="3C587F"/>
      </a:accent2>
      <a:accent3>
        <a:srgbClr val="8DC1C5"/>
      </a:accent3>
      <a:accent4>
        <a:srgbClr val="688C38"/>
      </a:accent4>
      <a:accent5>
        <a:srgbClr val="AEB618"/>
      </a:accent5>
      <a:accent6>
        <a:srgbClr val="000000"/>
      </a:accent6>
      <a:hlink>
        <a:srgbClr val="3A6C8A"/>
      </a:hlink>
      <a:folHlink>
        <a:srgbClr val="8F7F9E"/>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7A82275B445DF4EB747F2C76A788DD8" ma:contentTypeVersion="4" ma:contentTypeDescription="Create a new document." ma:contentTypeScope="" ma:versionID="3ee265f905d735c3531ff4acd97ec7d6">
  <xsd:schema xmlns:xsd="http://www.w3.org/2001/XMLSchema" xmlns:xs="http://www.w3.org/2001/XMLSchema" xmlns:p="http://schemas.microsoft.com/office/2006/metadata/properties" xmlns:ns2="5bcc0371-46c6-4bec-9c04-aa7f54e6b6b3" targetNamespace="http://schemas.microsoft.com/office/2006/metadata/properties" ma:root="true" ma:fieldsID="09664bd4561b0cfd5d63422bd9764850" ns2:_="">
    <xsd:import namespace="5bcc0371-46c6-4bec-9c04-aa7f54e6b6b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cc0371-46c6-4bec-9c04-aa7f54e6b6b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0F52235-4F5C-4FEC-95CC-CA13760B11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bcc0371-46c6-4bec-9c04-aa7f54e6b6b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E0A6E41-F5B9-4468-8C2E-7C2A7450C3CE}">
  <ds:schemaRefs>
    <ds:schemaRef ds:uri="http://schemas.microsoft.com/sharepoint/v3/contenttype/forms"/>
  </ds:schemaRefs>
</ds:datastoreItem>
</file>

<file path=customXml/itemProps3.xml><?xml version="1.0" encoding="utf-8"?>
<ds:datastoreItem xmlns:ds="http://schemas.openxmlformats.org/officeDocument/2006/customXml" ds:itemID="{683EA792-2B25-4630-9A46-AB0FB24D86C4}">
  <ds:schemaRefs>
    <ds:schemaRef ds:uri="http://schemas.microsoft.com/office/2006/documentManagement/types"/>
    <ds:schemaRef ds:uri="http://schemas.microsoft.com/office/infopath/2007/PartnerControls"/>
    <ds:schemaRef ds:uri="http://www.w3.org/XML/1998/namespace"/>
    <ds:schemaRef ds:uri="5bcc0371-46c6-4bec-9c04-aa7f54e6b6b3"/>
    <ds:schemaRef ds:uri="http://schemas.microsoft.com/office/2006/metadata/properties"/>
    <ds:schemaRef ds:uri="http://purl.org/dc/terms/"/>
    <ds:schemaRef ds:uri="http://purl.org/dc/dcmitype/"/>
    <ds:schemaRef ds:uri="http://schemas.openxmlformats.org/package/2006/metadata/core-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16394</TotalTime>
  <Words>1820</Words>
  <Application>Microsoft Office PowerPoint</Application>
  <PresentationFormat>Widescreen</PresentationFormat>
  <Paragraphs>103</Paragraphs>
  <Slides>12</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Apple Symbols</vt:lpstr>
      <vt:lpstr>Arial</vt:lpstr>
      <vt:lpstr>Calibri</vt:lpstr>
      <vt:lpstr>Courier New</vt:lpstr>
      <vt:lpstr>Georgia</vt:lpstr>
      <vt:lpstr>Monaco</vt:lpstr>
      <vt:lpstr>Proxima Nova Regular</vt:lpstr>
      <vt:lpstr>Trebuchet MS</vt:lpstr>
      <vt:lpstr>Wingdings</vt:lpstr>
      <vt:lpstr>Creating Possible 2022</vt:lpstr>
      <vt:lpstr>PDF Table Extraction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Things I learned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Sean Lavigne</dc:creator>
  <cp:lastModifiedBy>Divya Shah (Contractor)</cp:lastModifiedBy>
  <cp:revision>29</cp:revision>
  <cp:lastPrinted>2020-02-21T21:57:10Z</cp:lastPrinted>
  <dcterms:created xsi:type="dcterms:W3CDTF">2018-05-31T15:44:29Z</dcterms:created>
  <dcterms:modified xsi:type="dcterms:W3CDTF">2025-08-12T15:07:32Z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0x01010007A82275B445DF4EB747F2C76A788DD8</vt:lpwstr>
  </property>
  <property fmtid="{D5CDD505-2E9C-101B-9397-08002B2CF9AE}" pid="3" name="MSIP_Label_418c1083-8924-401d-97ae-40f5eed0fcd8_Enabled">
    <vt:lpwstr>true</vt:lpwstr>
  </property>
  <property fmtid="{D5CDD505-2E9C-101B-9397-08002B2CF9AE}" pid="4" name="MSIP_Label_418c1083-8924-401d-97ae-40f5eed0fcd8_SetDate">
    <vt:lpwstr>2023-10-24T20:11:22Z</vt:lpwstr>
  </property>
  <property fmtid="{D5CDD505-2E9C-101B-9397-08002B2CF9AE}" pid="5" name="MSIP_Label_418c1083-8924-401d-97ae-40f5eed0fcd8_Method">
    <vt:lpwstr>Privileged</vt:lpwstr>
  </property>
  <property fmtid="{D5CDD505-2E9C-101B-9397-08002B2CF9AE}" pid="6" name="MSIP_Label_418c1083-8924-401d-97ae-40f5eed0fcd8_Name">
    <vt:lpwstr>418c1083-8924-401d-97ae-40f5eed0fcd8</vt:lpwstr>
  </property>
  <property fmtid="{D5CDD505-2E9C-101B-9397-08002B2CF9AE}" pid="7" name="MSIP_Label_418c1083-8924-401d-97ae-40f5eed0fcd8_SiteId">
    <vt:lpwstr>a5a8bcaa-3292-41e6-b735-5e8b21f4dbfd</vt:lpwstr>
  </property>
  <property fmtid="{D5CDD505-2E9C-101B-9397-08002B2CF9AE}" pid="8" name="MSIP_Label_418c1083-8924-401d-97ae-40f5eed0fcd8_ActionId">
    <vt:lpwstr>8f721262-d907-4c62-897d-5205f784af68</vt:lpwstr>
  </property>
  <property fmtid="{D5CDD505-2E9C-101B-9397-08002B2CF9AE}" pid="9" name="MSIP_Label_418c1083-8924-401d-97ae-40f5eed0fcd8_ContentBits">
    <vt:lpwstr>0</vt:lpwstr>
  </property>
  <property fmtid="{D5CDD505-2E9C-101B-9397-08002B2CF9AE}" pid="10" name="ComplianceAssetId">
    <vt:lpwstr/>
  </property>
  <property fmtid="{D5CDD505-2E9C-101B-9397-08002B2CF9AE}" pid="11" name="_ExtendedDescription">
    <vt:lpwstr/>
  </property>
  <property fmtid="{D5CDD505-2E9C-101B-9397-08002B2CF9AE}" pid="12" name="_activity">
    <vt:lpwstr>{"FileActivityType":"9","FileActivityTimeStamp":"2025-04-11T17:29:43.433Z","FileActivityUsersOnPage":[{"DisplayName":"Smita Joshi (Contractor)","Id":"smita.joshi13@gilead.com"},{"DisplayName":"Datta Prasad Collegal Varadaraja (Contractor)","Id":"dattaprasad.collegalvaradaraja1@gilead.com"}],"FileActivityNavigationId":null}</vt:lpwstr>
  </property>
  <property fmtid="{D5CDD505-2E9C-101B-9397-08002B2CF9AE}" pid="13" name="TriggerFlowInfo">
    <vt:lpwstr/>
  </property>
</Properties>
</file>